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4.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76" r:id="rId4"/>
    <p:sldMasterId id="2147493479" r:id="rId5"/>
    <p:sldMasterId id="2147493536" r:id="rId6"/>
    <p:sldMasterId id="2147493601" r:id="rId7"/>
    <p:sldMasterId id="2147493628" r:id="rId8"/>
  </p:sldMasterIdLst>
  <p:notesMasterIdLst>
    <p:notesMasterId r:id="rId24"/>
  </p:notesMasterIdLst>
  <p:handoutMasterIdLst>
    <p:handoutMasterId r:id="rId25"/>
  </p:handoutMasterIdLst>
  <p:sldIdLst>
    <p:sldId id="350" r:id="rId9"/>
    <p:sldId id="519" r:id="rId10"/>
    <p:sldId id="511" r:id="rId11"/>
    <p:sldId id="551" r:id="rId12"/>
    <p:sldId id="553" r:id="rId13"/>
    <p:sldId id="555" r:id="rId14"/>
    <p:sldId id="561" r:id="rId15"/>
    <p:sldId id="562" r:id="rId16"/>
    <p:sldId id="556" r:id="rId17"/>
    <p:sldId id="557" r:id="rId18"/>
    <p:sldId id="558" r:id="rId19"/>
    <p:sldId id="559" r:id="rId20"/>
    <p:sldId id="560" r:id="rId21"/>
    <p:sldId id="563" r:id="rId22"/>
    <p:sldId id="545"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4">
          <p15:clr>
            <a:srgbClr val="A4A3A4"/>
          </p15:clr>
        </p15:guide>
        <p15:guide id="2" orient="horz" pos="1577">
          <p15:clr>
            <a:srgbClr val="A4A3A4"/>
          </p15:clr>
        </p15:guide>
        <p15:guide id="3"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Juern" initials="JJ" lastIdx="8" clrIdx="0"/>
  <p:cmAuthor id="2" name="Julie Juern" initials="JJ [2]" lastIdx="3" clrIdx="1"/>
  <p:cmAuthor id="3" name="Elizabeth Nardi" initials="" lastIdx="2" clrIdx="2"/>
  <p:cmAuthor id="4" name="Alison Reichert" initials="AR" lastIdx="14" clrIdx="3">
    <p:extLst>
      <p:ext uri="{19B8F6BF-5375-455C-9EA6-DF929625EA0E}">
        <p15:presenceInfo xmlns:p15="http://schemas.microsoft.com/office/powerpoint/2012/main" userId="S::areichert@relias.com::4c219650-57d3-4bdf-b3e6-75bdb87a426b" providerId="AD"/>
      </p:ext>
    </p:extLst>
  </p:cmAuthor>
  <p:cmAuthor id="5" name="Catherine Mullahy" initials="CM" lastIdx="15" clrIdx="4">
    <p:extLst>
      <p:ext uri="{19B8F6BF-5375-455C-9EA6-DF929625EA0E}">
        <p15:presenceInfo xmlns:p15="http://schemas.microsoft.com/office/powerpoint/2012/main" userId="6ca93b36225074f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8480"/>
    <a:srgbClr val="5B5B5B"/>
    <a:srgbClr val="223A49"/>
    <a:srgbClr val="7ABC32"/>
    <a:srgbClr val="6DA741"/>
    <a:srgbClr val="233744"/>
    <a:srgbClr val="912D44"/>
    <a:srgbClr val="CC8933"/>
    <a:srgbClr val="CFD1D0"/>
    <a:srgbClr val="56585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65" d="100"/>
          <a:sy n="165" d="100"/>
        </p:scale>
        <p:origin x="664" y="184"/>
      </p:cViewPr>
      <p:guideLst>
        <p:guide orient="horz" pos="684"/>
        <p:guide orient="horz" pos="1577"/>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852F6-869B-4CDF-ABCE-1DE02A9FCC26}"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1219006A-9043-4438-8D4E-8074118C360A}">
      <dgm:prSet custT="1"/>
      <dgm:spPr/>
      <dgm:t>
        <a:bodyPr/>
        <a:lstStyle/>
        <a:p>
          <a:r>
            <a:rPr lang="en-US" sz="2000" b="0">
              <a:solidFill>
                <a:schemeClr val="tx1">
                  <a:lumMod val="65000"/>
                  <a:lumOff val="35000"/>
                </a:schemeClr>
              </a:solidFill>
              <a:latin typeface="+mn-lt"/>
              <a:ea typeface="Verdana" charset="0"/>
              <a:cs typeface="Verdana" charset="0"/>
            </a:rPr>
            <a:t>Gateway to Case Management Certification</a:t>
          </a:r>
          <a:endParaRPr lang="en-US" sz="2000" b="0" dirty="0">
            <a:solidFill>
              <a:schemeClr val="tx1">
                <a:lumMod val="65000"/>
                <a:lumOff val="35000"/>
              </a:schemeClr>
            </a:solidFill>
            <a:latin typeface="+mn-lt"/>
            <a:cs typeface="Calibri" panose="020F0502020204030204" pitchFamily="34" charset="0"/>
          </a:endParaRPr>
        </a:p>
      </dgm:t>
    </dgm:pt>
    <dgm:pt modelId="{848F5473-F22E-4464-86A7-634D54CDAC5E}" type="parTrans" cxnId="{642D09BA-6094-4BF8-9E70-F57306871466}">
      <dgm:prSet/>
      <dgm:spPr/>
      <dgm:t>
        <a:bodyPr/>
        <a:lstStyle/>
        <a:p>
          <a:endParaRPr lang="en-US" sz="2000" b="0">
            <a:solidFill>
              <a:schemeClr val="tx1">
                <a:lumMod val="65000"/>
                <a:lumOff val="35000"/>
              </a:schemeClr>
            </a:solidFill>
            <a:latin typeface="+mn-lt"/>
            <a:cs typeface="Calibri" panose="020F0502020204030204" pitchFamily="34" charset="0"/>
          </a:endParaRPr>
        </a:p>
      </dgm:t>
    </dgm:pt>
    <dgm:pt modelId="{C8E29FA2-80CB-42AE-A9CE-7E9F6E263A7E}" type="sibTrans" cxnId="{642D09BA-6094-4BF8-9E70-F57306871466}">
      <dgm:prSet custT="1"/>
      <dgm:spPr/>
      <dgm:t>
        <a:bodyPr/>
        <a:lstStyle/>
        <a:p>
          <a:endParaRPr lang="en-US" sz="2000" b="0">
            <a:solidFill>
              <a:schemeClr val="tx1">
                <a:lumMod val="65000"/>
                <a:lumOff val="35000"/>
              </a:schemeClr>
            </a:solidFill>
            <a:latin typeface="+mn-lt"/>
            <a:cs typeface="Calibri" panose="020F0502020204030204" pitchFamily="34" charset="0"/>
          </a:endParaRPr>
        </a:p>
      </dgm:t>
    </dgm:pt>
    <dgm:pt modelId="{94DA52FB-B689-4C7F-A38C-44C95B192F15}">
      <dgm:prSet custT="1"/>
      <dgm:spPr/>
      <dgm:t>
        <a:bodyPr/>
        <a:lstStyle/>
        <a:p>
          <a:r>
            <a:rPr lang="en-US" sz="2000" b="0">
              <a:solidFill>
                <a:schemeClr val="tx1">
                  <a:lumMod val="65000"/>
                  <a:lumOff val="35000"/>
                </a:schemeClr>
              </a:solidFill>
              <a:latin typeface="+mn-lt"/>
              <a:ea typeface="Verdana" charset="0"/>
              <a:cs typeface="Verdana" charset="0"/>
            </a:rPr>
            <a:t>Current Trends in Case Management</a:t>
          </a:r>
          <a:endParaRPr lang="en-US" sz="2000" b="0" dirty="0">
            <a:solidFill>
              <a:schemeClr val="tx1">
                <a:lumMod val="65000"/>
                <a:lumOff val="35000"/>
              </a:schemeClr>
            </a:solidFill>
            <a:latin typeface="+mn-lt"/>
            <a:ea typeface="Verdana" charset="0"/>
            <a:cs typeface="Verdana" charset="0"/>
          </a:endParaRPr>
        </a:p>
      </dgm:t>
    </dgm:pt>
    <dgm:pt modelId="{643B3E7E-C668-4AF6-B3F7-258DE82C687D}" type="parTrans" cxnId="{7A76E6E6-7CC4-435C-96A3-0F4F9F69F4CD}">
      <dgm:prSet/>
      <dgm:spPr/>
      <dgm:t>
        <a:bodyPr/>
        <a:lstStyle/>
        <a:p>
          <a:endParaRPr lang="en-US" sz="2000" b="0">
            <a:solidFill>
              <a:schemeClr val="tx1">
                <a:lumMod val="65000"/>
                <a:lumOff val="35000"/>
              </a:schemeClr>
            </a:solidFill>
            <a:latin typeface="+mn-lt"/>
          </a:endParaRPr>
        </a:p>
      </dgm:t>
    </dgm:pt>
    <dgm:pt modelId="{7ACEB466-7540-4334-843D-FFDAA1D0A43A}" type="sibTrans" cxnId="{7A76E6E6-7CC4-435C-96A3-0F4F9F69F4CD}">
      <dgm:prSet/>
      <dgm:spPr/>
      <dgm:t>
        <a:bodyPr/>
        <a:lstStyle/>
        <a:p>
          <a:endParaRPr lang="en-US" sz="2000" b="0">
            <a:solidFill>
              <a:schemeClr val="tx1">
                <a:lumMod val="65000"/>
                <a:lumOff val="35000"/>
              </a:schemeClr>
            </a:solidFill>
            <a:latin typeface="+mn-lt"/>
          </a:endParaRPr>
        </a:p>
      </dgm:t>
    </dgm:pt>
    <dgm:pt modelId="{3559439D-B8C2-4E29-B618-276B89C51B02}">
      <dgm:prSet custT="1"/>
      <dgm:spPr/>
      <dgm:t>
        <a:bodyPr/>
        <a:lstStyle/>
        <a:p>
          <a:r>
            <a:rPr lang="en-US" sz="2000" b="0">
              <a:solidFill>
                <a:schemeClr val="tx1">
                  <a:lumMod val="65000"/>
                  <a:lumOff val="35000"/>
                </a:schemeClr>
              </a:solidFill>
              <a:latin typeface="+mn-lt"/>
              <a:ea typeface="Verdana" charset="0"/>
              <a:cs typeface="Verdana" charset="0"/>
            </a:rPr>
            <a:t>The Case Management Process</a:t>
          </a:r>
          <a:endParaRPr lang="en-US" sz="2000" b="0" dirty="0">
            <a:solidFill>
              <a:schemeClr val="tx1">
                <a:lumMod val="65000"/>
                <a:lumOff val="35000"/>
              </a:schemeClr>
            </a:solidFill>
            <a:latin typeface="+mn-lt"/>
            <a:ea typeface="Verdana" charset="0"/>
            <a:cs typeface="Verdana" charset="0"/>
          </a:endParaRPr>
        </a:p>
      </dgm:t>
    </dgm:pt>
    <dgm:pt modelId="{3C9B5C46-1C72-42FD-8CD2-D9C97558AE3A}" type="parTrans" cxnId="{9BDDB4DE-4EC3-4CE0-A855-F305008D0080}">
      <dgm:prSet/>
      <dgm:spPr/>
      <dgm:t>
        <a:bodyPr/>
        <a:lstStyle/>
        <a:p>
          <a:endParaRPr lang="en-US" sz="2000" b="0">
            <a:solidFill>
              <a:schemeClr val="tx1">
                <a:lumMod val="65000"/>
                <a:lumOff val="35000"/>
              </a:schemeClr>
            </a:solidFill>
            <a:latin typeface="+mn-lt"/>
          </a:endParaRPr>
        </a:p>
      </dgm:t>
    </dgm:pt>
    <dgm:pt modelId="{B4B05F43-E931-48FA-9ED8-8576AB5AE1A2}" type="sibTrans" cxnId="{9BDDB4DE-4EC3-4CE0-A855-F305008D0080}">
      <dgm:prSet/>
      <dgm:spPr/>
      <dgm:t>
        <a:bodyPr/>
        <a:lstStyle/>
        <a:p>
          <a:endParaRPr lang="en-US" sz="2000" b="0">
            <a:solidFill>
              <a:schemeClr val="tx1">
                <a:lumMod val="65000"/>
                <a:lumOff val="35000"/>
              </a:schemeClr>
            </a:solidFill>
            <a:latin typeface="+mn-lt"/>
          </a:endParaRPr>
        </a:p>
      </dgm:t>
    </dgm:pt>
    <dgm:pt modelId="{DB5C0B0E-DC9A-4A7F-965F-EC328E7E9FD4}">
      <dgm:prSet custT="1"/>
      <dgm:spPr/>
      <dgm:t>
        <a:bodyPr/>
        <a:lstStyle/>
        <a:p>
          <a:r>
            <a:rPr lang="en-US" sz="2000" b="0" dirty="0">
              <a:solidFill>
                <a:schemeClr val="tx1">
                  <a:lumMod val="65000"/>
                  <a:lumOff val="35000"/>
                </a:schemeClr>
              </a:solidFill>
              <a:latin typeface="+mn-lt"/>
              <a:ea typeface="Verdana" charset="0"/>
              <a:cs typeface="Verdana" charset="0"/>
            </a:rPr>
            <a:t>Integrated Medical and Behavioral Care</a:t>
          </a:r>
        </a:p>
      </dgm:t>
    </dgm:pt>
    <dgm:pt modelId="{60C48DE9-AEEC-496D-94AA-B02C05E29E44}" type="parTrans" cxnId="{A03EAD2E-91EA-44D6-9B33-BD8C29355458}">
      <dgm:prSet/>
      <dgm:spPr/>
      <dgm:t>
        <a:bodyPr/>
        <a:lstStyle/>
        <a:p>
          <a:endParaRPr lang="en-US" sz="2000" b="0">
            <a:solidFill>
              <a:schemeClr val="tx1">
                <a:lumMod val="65000"/>
                <a:lumOff val="35000"/>
              </a:schemeClr>
            </a:solidFill>
            <a:latin typeface="+mn-lt"/>
          </a:endParaRPr>
        </a:p>
      </dgm:t>
    </dgm:pt>
    <dgm:pt modelId="{59CACDAF-A0FD-46D5-B828-852206CE014E}" type="sibTrans" cxnId="{A03EAD2E-91EA-44D6-9B33-BD8C29355458}">
      <dgm:prSet/>
      <dgm:spPr/>
      <dgm:t>
        <a:bodyPr/>
        <a:lstStyle/>
        <a:p>
          <a:endParaRPr lang="en-US" sz="2000" b="0">
            <a:solidFill>
              <a:schemeClr val="tx1">
                <a:lumMod val="65000"/>
                <a:lumOff val="35000"/>
              </a:schemeClr>
            </a:solidFill>
            <a:latin typeface="+mn-lt"/>
          </a:endParaRPr>
        </a:p>
      </dgm:t>
    </dgm:pt>
    <dgm:pt modelId="{E3328CFB-E55B-4AAC-93A1-71208D3F3753}">
      <dgm:prSet custT="1"/>
      <dgm:spPr/>
      <dgm:t>
        <a:bodyPr/>
        <a:lstStyle/>
        <a:p>
          <a:r>
            <a:rPr lang="en-US" sz="2000" b="0">
              <a:solidFill>
                <a:schemeClr val="tx1">
                  <a:lumMod val="65000"/>
                  <a:lumOff val="35000"/>
                </a:schemeClr>
              </a:solidFill>
              <a:latin typeface="+mn-lt"/>
              <a:ea typeface="Verdana" charset="0"/>
              <a:cs typeface="Verdana" charset="0"/>
            </a:rPr>
            <a:t>Cultural Issues</a:t>
          </a:r>
          <a:endParaRPr lang="en-US" sz="2000" b="0" dirty="0">
            <a:solidFill>
              <a:schemeClr val="tx1">
                <a:lumMod val="65000"/>
                <a:lumOff val="35000"/>
              </a:schemeClr>
            </a:solidFill>
            <a:latin typeface="+mn-lt"/>
            <a:ea typeface="Verdana" charset="0"/>
            <a:cs typeface="Verdana" charset="0"/>
          </a:endParaRPr>
        </a:p>
      </dgm:t>
    </dgm:pt>
    <dgm:pt modelId="{2739D2FA-BFA2-403F-8DCF-69127E1ED672}" type="parTrans" cxnId="{8BAB0745-0C35-47CC-A2A5-38E1F93581BC}">
      <dgm:prSet/>
      <dgm:spPr/>
      <dgm:t>
        <a:bodyPr/>
        <a:lstStyle/>
        <a:p>
          <a:endParaRPr lang="en-US" sz="2000"/>
        </a:p>
      </dgm:t>
    </dgm:pt>
    <dgm:pt modelId="{BECAA82E-43E2-4156-8102-57329F18E68D}" type="sibTrans" cxnId="{8BAB0745-0C35-47CC-A2A5-38E1F93581BC}">
      <dgm:prSet/>
      <dgm:spPr/>
      <dgm:t>
        <a:bodyPr/>
        <a:lstStyle/>
        <a:p>
          <a:endParaRPr lang="en-US" sz="2000"/>
        </a:p>
      </dgm:t>
    </dgm:pt>
    <dgm:pt modelId="{B2000A7B-08A4-436C-A4A5-DA4025FFBF5A}">
      <dgm:prSet custT="1"/>
      <dgm:spPr/>
      <dgm:t>
        <a:bodyPr/>
        <a:lstStyle/>
        <a:p>
          <a:r>
            <a:rPr lang="en-US" sz="2000" b="0" dirty="0">
              <a:solidFill>
                <a:schemeClr val="tx1">
                  <a:lumMod val="65000"/>
                  <a:lumOff val="35000"/>
                </a:schemeClr>
              </a:solidFill>
              <a:latin typeface="+mn-lt"/>
              <a:ea typeface="Verdana" charset="0"/>
              <a:cs typeface="Verdana" charset="0"/>
            </a:rPr>
            <a:t>Award Winning Program</a:t>
          </a:r>
        </a:p>
      </dgm:t>
    </dgm:pt>
    <dgm:pt modelId="{FDCCD45B-C078-4BFF-AF38-DD96F20CC0C8}" type="parTrans" cxnId="{A16273CB-D229-4C9A-BA0A-E3FFFAE493FB}">
      <dgm:prSet/>
      <dgm:spPr/>
      <dgm:t>
        <a:bodyPr/>
        <a:lstStyle/>
        <a:p>
          <a:endParaRPr lang="en-US" sz="2000"/>
        </a:p>
      </dgm:t>
    </dgm:pt>
    <dgm:pt modelId="{8F1A7285-7008-488E-9E28-B8283C1F49CC}" type="sibTrans" cxnId="{A16273CB-D229-4C9A-BA0A-E3FFFAE493FB}">
      <dgm:prSet/>
      <dgm:spPr/>
      <dgm:t>
        <a:bodyPr/>
        <a:lstStyle/>
        <a:p>
          <a:endParaRPr lang="en-US" sz="2000"/>
        </a:p>
      </dgm:t>
    </dgm:pt>
    <dgm:pt modelId="{6A3356D6-92D3-4EAE-84C4-CF15306CD34D}">
      <dgm:prSet custT="1"/>
      <dgm:spPr/>
      <dgm:t>
        <a:bodyPr/>
        <a:lstStyle/>
        <a:p>
          <a:r>
            <a:rPr lang="en-US" sz="2000" b="0" dirty="0">
              <a:solidFill>
                <a:schemeClr val="tx1">
                  <a:lumMod val="65000"/>
                  <a:lumOff val="35000"/>
                </a:schemeClr>
              </a:solidFill>
              <a:latin typeface="+mn-lt"/>
              <a:ea typeface="Verdana" charset="0"/>
              <a:cs typeface="Verdana" charset="0"/>
            </a:rPr>
            <a:t>CCM Exam Preparation</a:t>
          </a:r>
        </a:p>
      </dgm:t>
    </dgm:pt>
    <dgm:pt modelId="{243AD861-FBA9-4286-8F0D-7BD8DF460FC3}" type="parTrans" cxnId="{CB8F4E0A-4487-45FB-BF52-EF1828A2376E}">
      <dgm:prSet/>
      <dgm:spPr/>
      <dgm:t>
        <a:bodyPr/>
        <a:lstStyle/>
        <a:p>
          <a:endParaRPr lang="en-US" sz="2000"/>
        </a:p>
      </dgm:t>
    </dgm:pt>
    <dgm:pt modelId="{0C212E37-7960-48D8-A6F8-AA6B8C31B42E}" type="sibTrans" cxnId="{CB8F4E0A-4487-45FB-BF52-EF1828A2376E}">
      <dgm:prSet/>
      <dgm:spPr/>
      <dgm:t>
        <a:bodyPr/>
        <a:lstStyle/>
        <a:p>
          <a:endParaRPr lang="en-US" sz="2000"/>
        </a:p>
      </dgm:t>
    </dgm:pt>
    <dgm:pt modelId="{9B684A21-E0B3-4E84-A020-46D893B52D68}">
      <dgm:prSet custT="1"/>
      <dgm:spPr/>
      <dgm:t>
        <a:bodyPr/>
        <a:lstStyle/>
        <a:p>
          <a:r>
            <a:rPr lang="en-US" sz="2000" b="0" dirty="0">
              <a:solidFill>
                <a:schemeClr val="tx1">
                  <a:lumMod val="65000"/>
                  <a:lumOff val="35000"/>
                </a:schemeClr>
              </a:solidFill>
              <a:latin typeface="+mn-lt"/>
              <a:ea typeface="Verdana" charset="0"/>
              <a:cs typeface="Verdana" charset="0"/>
            </a:rPr>
            <a:t>Legal and Ethical Issues</a:t>
          </a:r>
          <a:endParaRPr lang="en-US" sz="2000"/>
        </a:p>
      </dgm:t>
    </dgm:pt>
    <dgm:pt modelId="{0CFBF472-DED3-4883-BBA7-9C5B609C1178}" type="parTrans" cxnId="{103B6A30-DEE7-4584-A6F1-C1E24EE873BF}">
      <dgm:prSet/>
      <dgm:spPr/>
      <dgm:t>
        <a:bodyPr/>
        <a:lstStyle/>
        <a:p>
          <a:endParaRPr lang="en-US" sz="2000"/>
        </a:p>
      </dgm:t>
    </dgm:pt>
    <dgm:pt modelId="{3A8DA416-CDDA-4AA8-89BB-C610EA4BB432}" type="sibTrans" cxnId="{103B6A30-DEE7-4584-A6F1-C1E24EE873BF}">
      <dgm:prSet/>
      <dgm:spPr/>
      <dgm:t>
        <a:bodyPr/>
        <a:lstStyle/>
        <a:p>
          <a:endParaRPr lang="en-US" sz="2000"/>
        </a:p>
      </dgm:t>
    </dgm:pt>
    <dgm:pt modelId="{D05FE3A6-2BE4-4D1C-98B6-2F186B3A7207}" type="pres">
      <dgm:prSet presAssocID="{BD2852F6-869B-4CDF-ABCE-1DE02A9FCC26}" presName="Name0" presStyleCnt="0">
        <dgm:presLayoutVars>
          <dgm:dir/>
          <dgm:animLvl val="lvl"/>
          <dgm:resizeHandles val="exact"/>
        </dgm:presLayoutVars>
      </dgm:prSet>
      <dgm:spPr/>
    </dgm:pt>
    <dgm:pt modelId="{51B98BE0-A3FD-41BC-83A3-4E98C066DBF2}" type="pres">
      <dgm:prSet presAssocID="{9B684A21-E0B3-4E84-A020-46D893B52D68}" presName="boxAndChildren" presStyleCnt="0"/>
      <dgm:spPr/>
    </dgm:pt>
    <dgm:pt modelId="{65A0229C-56ED-4E25-8AFB-673615477793}" type="pres">
      <dgm:prSet presAssocID="{9B684A21-E0B3-4E84-A020-46D893B52D68}" presName="parentTextBox" presStyleLbl="node1" presStyleIdx="0" presStyleCnt="8" custScaleY="109874" custLinFactNeighborY="3818"/>
      <dgm:spPr/>
    </dgm:pt>
    <dgm:pt modelId="{9B593846-F598-48CE-B438-B08ADA5BDB87}" type="pres">
      <dgm:prSet presAssocID="{0C212E37-7960-48D8-A6F8-AA6B8C31B42E}" presName="sp" presStyleCnt="0"/>
      <dgm:spPr/>
    </dgm:pt>
    <dgm:pt modelId="{CD9D9140-861D-4D98-8C5D-EF94FCD0353D}" type="pres">
      <dgm:prSet presAssocID="{6A3356D6-92D3-4EAE-84C4-CF15306CD34D}" presName="arrowAndChildren" presStyleCnt="0"/>
      <dgm:spPr/>
    </dgm:pt>
    <dgm:pt modelId="{81AC1BDD-3E72-46BB-8D96-B30C26734EE9}" type="pres">
      <dgm:prSet presAssocID="{6A3356D6-92D3-4EAE-84C4-CF15306CD34D}" presName="parentTextArrow" presStyleLbl="node1" presStyleIdx="1" presStyleCnt="8"/>
      <dgm:spPr/>
    </dgm:pt>
    <dgm:pt modelId="{C0FA12BC-D4AF-487A-A0A9-C677A7C52016}" type="pres">
      <dgm:prSet presAssocID="{8F1A7285-7008-488E-9E28-B8283C1F49CC}" presName="sp" presStyleCnt="0"/>
      <dgm:spPr/>
    </dgm:pt>
    <dgm:pt modelId="{62EAE547-E836-4627-874D-AE592E2A5769}" type="pres">
      <dgm:prSet presAssocID="{B2000A7B-08A4-436C-A4A5-DA4025FFBF5A}" presName="arrowAndChildren" presStyleCnt="0"/>
      <dgm:spPr/>
    </dgm:pt>
    <dgm:pt modelId="{90295AA7-1D3C-4874-9596-B22FAB98E0AA}" type="pres">
      <dgm:prSet presAssocID="{B2000A7B-08A4-436C-A4A5-DA4025FFBF5A}" presName="parentTextArrow" presStyleLbl="node1" presStyleIdx="2" presStyleCnt="8"/>
      <dgm:spPr/>
    </dgm:pt>
    <dgm:pt modelId="{0B5A47AD-7123-4406-9725-EECD455A7FA1}" type="pres">
      <dgm:prSet presAssocID="{BECAA82E-43E2-4156-8102-57329F18E68D}" presName="sp" presStyleCnt="0"/>
      <dgm:spPr/>
    </dgm:pt>
    <dgm:pt modelId="{8CBE6E43-D616-4475-9448-36B147F9E035}" type="pres">
      <dgm:prSet presAssocID="{E3328CFB-E55B-4AAC-93A1-71208D3F3753}" presName="arrowAndChildren" presStyleCnt="0"/>
      <dgm:spPr/>
    </dgm:pt>
    <dgm:pt modelId="{4864363F-E6F6-4CBF-B4BA-B7EEEAFEBCF3}" type="pres">
      <dgm:prSet presAssocID="{E3328CFB-E55B-4AAC-93A1-71208D3F3753}" presName="parentTextArrow" presStyleLbl="node1" presStyleIdx="3" presStyleCnt="8"/>
      <dgm:spPr/>
    </dgm:pt>
    <dgm:pt modelId="{6061E26E-F2F3-494E-8317-AA8274DE475B}" type="pres">
      <dgm:prSet presAssocID="{59CACDAF-A0FD-46D5-B828-852206CE014E}" presName="sp" presStyleCnt="0"/>
      <dgm:spPr/>
    </dgm:pt>
    <dgm:pt modelId="{A9F8AA89-D49A-4977-9A42-51D3C47BFD78}" type="pres">
      <dgm:prSet presAssocID="{DB5C0B0E-DC9A-4A7F-965F-EC328E7E9FD4}" presName="arrowAndChildren" presStyleCnt="0"/>
      <dgm:spPr/>
    </dgm:pt>
    <dgm:pt modelId="{0547159A-4489-4D57-9878-1987D7467DAF}" type="pres">
      <dgm:prSet presAssocID="{DB5C0B0E-DC9A-4A7F-965F-EC328E7E9FD4}" presName="parentTextArrow" presStyleLbl="node1" presStyleIdx="4" presStyleCnt="8"/>
      <dgm:spPr/>
    </dgm:pt>
    <dgm:pt modelId="{305BB156-71B6-4589-8E76-A691CD9CB7E7}" type="pres">
      <dgm:prSet presAssocID="{B4B05F43-E931-48FA-9ED8-8576AB5AE1A2}" presName="sp" presStyleCnt="0"/>
      <dgm:spPr/>
    </dgm:pt>
    <dgm:pt modelId="{AEE1AB82-FFA1-4051-8036-5478BAB04AF4}" type="pres">
      <dgm:prSet presAssocID="{3559439D-B8C2-4E29-B618-276B89C51B02}" presName="arrowAndChildren" presStyleCnt="0"/>
      <dgm:spPr/>
    </dgm:pt>
    <dgm:pt modelId="{D9CED90E-C358-4CAB-943D-9595822B3DCB}" type="pres">
      <dgm:prSet presAssocID="{3559439D-B8C2-4E29-B618-276B89C51B02}" presName="parentTextArrow" presStyleLbl="node1" presStyleIdx="5" presStyleCnt="8"/>
      <dgm:spPr/>
    </dgm:pt>
    <dgm:pt modelId="{658E3790-B9C2-425C-AC8D-A21FF5C5E8DD}" type="pres">
      <dgm:prSet presAssocID="{7ACEB466-7540-4334-843D-FFDAA1D0A43A}" presName="sp" presStyleCnt="0"/>
      <dgm:spPr/>
    </dgm:pt>
    <dgm:pt modelId="{26357E00-177F-494E-A8BF-31A32DB347DF}" type="pres">
      <dgm:prSet presAssocID="{94DA52FB-B689-4C7F-A38C-44C95B192F15}" presName="arrowAndChildren" presStyleCnt="0"/>
      <dgm:spPr/>
    </dgm:pt>
    <dgm:pt modelId="{47EE2C3E-0E56-4334-A07F-49B5AE70DE68}" type="pres">
      <dgm:prSet presAssocID="{94DA52FB-B689-4C7F-A38C-44C95B192F15}" presName="parentTextArrow" presStyleLbl="node1" presStyleIdx="6" presStyleCnt="8"/>
      <dgm:spPr/>
    </dgm:pt>
    <dgm:pt modelId="{2F3B83CD-8B3A-43B8-8F03-DAAD86777D34}" type="pres">
      <dgm:prSet presAssocID="{C8E29FA2-80CB-42AE-A9CE-7E9F6E263A7E}" presName="sp" presStyleCnt="0"/>
      <dgm:spPr/>
    </dgm:pt>
    <dgm:pt modelId="{0D0031A2-685D-40E6-A884-216D83D7F755}" type="pres">
      <dgm:prSet presAssocID="{1219006A-9043-4438-8D4E-8074118C360A}" presName="arrowAndChildren" presStyleCnt="0"/>
      <dgm:spPr/>
    </dgm:pt>
    <dgm:pt modelId="{FDAF1204-7C84-42A5-BD8B-EE3D8B2EC443}" type="pres">
      <dgm:prSet presAssocID="{1219006A-9043-4438-8D4E-8074118C360A}" presName="parentTextArrow" presStyleLbl="node1" presStyleIdx="7" presStyleCnt="8"/>
      <dgm:spPr/>
    </dgm:pt>
  </dgm:ptLst>
  <dgm:cxnLst>
    <dgm:cxn modelId="{CB8F4E0A-4487-45FB-BF52-EF1828A2376E}" srcId="{BD2852F6-869B-4CDF-ABCE-1DE02A9FCC26}" destId="{6A3356D6-92D3-4EAE-84C4-CF15306CD34D}" srcOrd="6" destOrd="0" parTransId="{243AD861-FBA9-4286-8F0D-7BD8DF460FC3}" sibTransId="{0C212E37-7960-48D8-A6F8-AA6B8C31B42E}"/>
    <dgm:cxn modelId="{7448C429-6B02-401C-870D-1F0B0F1333E2}" type="presOf" srcId="{94DA52FB-B689-4C7F-A38C-44C95B192F15}" destId="{47EE2C3E-0E56-4334-A07F-49B5AE70DE68}" srcOrd="0" destOrd="0" presId="urn:microsoft.com/office/officeart/2005/8/layout/process4"/>
    <dgm:cxn modelId="{A03EAD2E-91EA-44D6-9B33-BD8C29355458}" srcId="{BD2852F6-869B-4CDF-ABCE-1DE02A9FCC26}" destId="{DB5C0B0E-DC9A-4A7F-965F-EC328E7E9FD4}" srcOrd="3" destOrd="0" parTransId="{60C48DE9-AEEC-496D-94AA-B02C05E29E44}" sibTransId="{59CACDAF-A0FD-46D5-B828-852206CE014E}"/>
    <dgm:cxn modelId="{103B6A30-DEE7-4584-A6F1-C1E24EE873BF}" srcId="{BD2852F6-869B-4CDF-ABCE-1DE02A9FCC26}" destId="{9B684A21-E0B3-4E84-A020-46D893B52D68}" srcOrd="7" destOrd="0" parTransId="{0CFBF472-DED3-4883-BBA7-9C5B609C1178}" sibTransId="{3A8DA416-CDDA-4AA8-89BB-C610EA4BB432}"/>
    <dgm:cxn modelId="{8BAB0745-0C35-47CC-A2A5-38E1F93581BC}" srcId="{BD2852F6-869B-4CDF-ABCE-1DE02A9FCC26}" destId="{E3328CFB-E55B-4AAC-93A1-71208D3F3753}" srcOrd="4" destOrd="0" parTransId="{2739D2FA-BFA2-403F-8DCF-69127E1ED672}" sibTransId="{BECAA82E-43E2-4156-8102-57329F18E68D}"/>
    <dgm:cxn modelId="{16F40A81-AB77-4D8B-89C8-CA3D48C95272}" type="presOf" srcId="{9B684A21-E0B3-4E84-A020-46D893B52D68}" destId="{65A0229C-56ED-4E25-8AFB-673615477793}" srcOrd="0" destOrd="0" presId="urn:microsoft.com/office/officeart/2005/8/layout/process4"/>
    <dgm:cxn modelId="{9C25E685-D1A2-4A02-A029-50AA00FDEFF3}" type="presOf" srcId="{3559439D-B8C2-4E29-B618-276B89C51B02}" destId="{D9CED90E-C358-4CAB-943D-9595822B3DCB}" srcOrd="0" destOrd="0" presId="urn:microsoft.com/office/officeart/2005/8/layout/process4"/>
    <dgm:cxn modelId="{642D09BA-6094-4BF8-9E70-F57306871466}" srcId="{BD2852F6-869B-4CDF-ABCE-1DE02A9FCC26}" destId="{1219006A-9043-4438-8D4E-8074118C360A}" srcOrd="0" destOrd="0" parTransId="{848F5473-F22E-4464-86A7-634D54CDAC5E}" sibTransId="{C8E29FA2-80CB-42AE-A9CE-7E9F6E263A7E}"/>
    <dgm:cxn modelId="{E9DD80C0-3CCF-494B-8947-87DA73DCB3F5}" type="presOf" srcId="{6A3356D6-92D3-4EAE-84C4-CF15306CD34D}" destId="{81AC1BDD-3E72-46BB-8D96-B30C26734EE9}" srcOrd="0" destOrd="0" presId="urn:microsoft.com/office/officeart/2005/8/layout/process4"/>
    <dgm:cxn modelId="{A16273CB-D229-4C9A-BA0A-E3FFFAE493FB}" srcId="{BD2852F6-869B-4CDF-ABCE-1DE02A9FCC26}" destId="{B2000A7B-08A4-436C-A4A5-DA4025FFBF5A}" srcOrd="5" destOrd="0" parTransId="{FDCCD45B-C078-4BFF-AF38-DD96F20CC0C8}" sibTransId="{8F1A7285-7008-488E-9E28-B8283C1F49CC}"/>
    <dgm:cxn modelId="{A483D4D1-CCE0-4BE6-9420-9A071DD74C55}" type="presOf" srcId="{1219006A-9043-4438-8D4E-8074118C360A}" destId="{FDAF1204-7C84-42A5-BD8B-EE3D8B2EC443}" srcOrd="0" destOrd="0" presId="urn:microsoft.com/office/officeart/2005/8/layout/process4"/>
    <dgm:cxn modelId="{9BDDB4DE-4EC3-4CE0-A855-F305008D0080}" srcId="{BD2852F6-869B-4CDF-ABCE-1DE02A9FCC26}" destId="{3559439D-B8C2-4E29-B618-276B89C51B02}" srcOrd="2" destOrd="0" parTransId="{3C9B5C46-1C72-42FD-8CD2-D9C97558AE3A}" sibTransId="{B4B05F43-E931-48FA-9ED8-8576AB5AE1A2}"/>
    <dgm:cxn modelId="{2381C5E3-1FCB-446B-83F2-233BE37BE2FA}" type="presOf" srcId="{B2000A7B-08A4-436C-A4A5-DA4025FFBF5A}" destId="{90295AA7-1D3C-4874-9596-B22FAB98E0AA}" srcOrd="0" destOrd="0" presId="urn:microsoft.com/office/officeart/2005/8/layout/process4"/>
    <dgm:cxn modelId="{7A76E6E6-7CC4-435C-96A3-0F4F9F69F4CD}" srcId="{BD2852F6-869B-4CDF-ABCE-1DE02A9FCC26}" destId="{94DA52FB-B689-4C7F-A38C-44C95B192F15}" srcOrd="1" destOrd="0" parTransId="{643B3E7E-C668-4AF6-B3F7-258DE82C687D}" sibTransId="{7ACEB466-7540-4334-843D-FFDAA1D0A43A}"/>
    <dgm:cxn modelId="{6F1FBAEA-789D-467F-BF99-B0AA4DD6A062}" type="presOf" srcId="{DB5C0B0E-DC9A-4A7F-965F-EC328E7E9FD4}" destId="{0547159A-4489-4D57-9878-1987D7467DAF}" srcOrd="0" destOrd="0" presId="urn:microsoft.com/office/officeart/2005/8/layout/process4"/>
    <dgm:cxn modelId="{E66B24F1-DF9B-4A49-AB27-F541EC8E3045}" type="presOf" srcId="{BD2852F6-869B-4CDF-ABCE-1DE02A9FCC26}" destId="{D05FE3A6-2BE4-4D1C-98B6-2F186B3A7207}" srcOrd="0" destOrd="0" presId="urn:microsoft.com/office/officeart/2005/8/layout/process4"/>
    <dgm:cxn modelId="{7641B2F3-A153-4A95-9288-0062F2470FA0}" type="presOf" srcId="{E3328CFB-E55B-4AAC-93A1-71208D3F3753}" destId="{4864363F-E6F6-4CBF-B4BA-B7EEEAFEBCF3}" srcOrd="0" destOrd="0" presId="urn:microsoft.com/office/officeart/2005/8/layout/process4"/>
    <dgm:cxn modelId="{1EEE92D6-1210-4AD3-8C9D-8C1710D9C316}" type="presParOf" srcId="{D05FE3A6-2BE4-4D1C-98B6-2F186B3A7207}" destId="{51B98BE0-A3FD-41BC-83A3-4E98C066DBF2}" srcOrd="0" destOrd="0" presId="urn:microsoft.com/office/officeart/2005/8/layout/process4"/>
    <dgm:cxn modelId="{88C771A6-B8F9-44FC-8F8B-5C0FE2A1AE7E}" type="presParOf" srcId="{51B98BE0-A3FD-41BC-83A3-4E98C066DBF2}" destId="{65A0229C-56ED-4E25-8AFB-673615477793}" srcOrd="0" destOrd="0" presId="urn:microsoft.com/office/officeart/2005/8/layout/process4"/>
    <dgm:cxn modelId="{AF8E4416-57DE-4BA4-9A88-AE09B869E37B}" type="presParOf" srcId="{D05FE3A6-2BE4-4D1C-98B6-2F186B3A7207}" destId="{9B593846-F598-48CE-B438-B08ADA5BDB87}" srcOrd="1" destOrd="0" presId="urn:microsoft.com/office/officeart/2005/8/layout/process4"/>
    <dgm:cxn modelId="{34BB6E9E-577C-45B1-BC16-78F8E3F877AC}" type="presParOf" srcId="{D05FE3A6-2BE4-4D1C-98B6-2F186B3A7207}" destId="{CD9D9140-861D-4D98-8C5D-EF94FCD0353D}" srcOrd="2" destOrd="0" presId="urn:microsoft.com/office/officeart/2005/8/layout/process4"/>
    <dgm:cxn modelId="{D5EE5931-77AF-4352-8CB3-7398AB773246}" type="presParOf" srcId="{CD9D9140-861D-4D98-8C5D-EF94FCD0353D}" destId="{81AC1BDD-3E72-46BB-8D96-B30C26734EE9}" srcOrd="0" destOrd="0" presId="urn:microsoft.com/office/officeart/2005/8/layout/process4"/>
    <dgm:cxn modelId="{6F3EEDA7-6E41-4B97-B2CE-A12FAEB8C43A}" type="presParOf" srcId="{D05FE3A6-2BE4-4D1C-98B6-2F186B3A7207}" destId="{C0FA12BC-D4AF-487A-A0A9-C677A7C52016}" srcOrd="3" destOrd="0" presId="urn:microsoft.com/office/officeart/2005/8/layout/process4"/>
    <dgm:cxn modelId="{841AE9B5-E90F-4664-8E1F-4585A5EAEB3E}" type="presParOf" srcId="{D05FE3A6-2BE4-4D1C-98B6-2F186B3A7207}" destId="{62EAE547-E836-4627-874D-AE592E2A5769}" srcOrd="4" destOrd="0" presId="urn:microsoft.com/office/officeart/2005/8/layout/process4"/>
    <dgm:cxn modelId="{13ADE1CC-629D-4C9E-8FF9-6D0783AA0D33}" type="presParOf" srcId="{62EAE547-E836-4627-874D-AE592E2A5769}" destId="{90295AA7-1D3C-4874-9596-B22FAB98E0AA}" srcOrd="0" destOrd="0" presId="urn:microsoft.com/office/officeart/2005/8/layout/process4"/>
    <dgm:cxn modelId="{E08B1804-50E2-4FAA-A42B-21F1DF25A6A4}" type="presParOf" srcId="{D05FE3A6-2BE4-4D1C-98B6-2F186B3A7207}" destId="{0B5A47AD-7123-4406-9725-EECD455A7FA1}" srcOrd="5" destOrd="0" presId="urn:microsoft.com/office/officeart/2005/8/layout/process4"/>
    <dgm:cxn modelId="{3AC731AF-7399-4597-8C37-45F3766211A8}" type="presParOf" srcId="{D05FE3A6-2BE4-4D1C-98B6-2F186B3A7207}" destId="{8CBE6E43-D616-4475-9448-36B147F9E035}" srcOrd="6" destOrd="0" presId="urn:microsoft.com/office/officeart/2005/8/layout/process4"/>
    <dgm:cxn modelId="{6EB99888-E51C-4060-BBD1-4415977B429E}" type="presParOf" srcId="{8CBE6E43-D616-4475-9448-36B147F9E035}" destId="{4864363F-E6F6-4CBF-B4BA-B7EEEAFEBCF3}" srcOrd="0" destOrd="0" presId="urn:microsoft.com/office/officeart/2005/8/layout/process4"/>
    <dgm:cxn modelId="{274206FE-20D2-45DC-9D1A-0D05A59D8162}" type="presParOf" srcId="{D05FE3A6-2BE4-4D1C-98B6-2F186B3A7207}" destId="{6061E26E-F2F3-494E-8317-AA8274DE475B}" srcOrd="7" destOrd="0" presId="urn:microsoft.com/office/officeart/2005/8/layout/process4"/>
    <dgm:cxn modelId="{4708BFDF-7DA1-44E5-B164-69BF6EDB5995}" type="presParOf" srcId="{D05FE3A6-2BE4-4D1C-98B6-2F186B3A7207}" destId="{A9F8AA89-D49A-4977-9A42-51D3C47BFD78}" srcOrd="8" destOrd="0" presId="urn:microsoft.com/office/officeart/2005/8/layout/process4"/>
    <dgm:cxn modelId="{79447ED1-C8A1-49C6-B497-5AFEF13B95AB}" type="presParOf" srcId="{A9F8AA89-D49A-4977-9A42-51D3C47BFD78}" destId="{0547159A-4489-4D57-9878-1987D7467DAF}" srcOrd="0" destOrd="0" presId="urn:microsoft.com/office/officeart/2005/8/layout/process4"/>
    <dgm:cxn modelId="{45C412CA-7EFA-4247-9D6D-33B47C6DCBD9}" type="presParOf" srcId="{D05FE3A6-2BE4-4D1C-98B6-2F186B3A7207}" destId="{305BB156-71B6-4589-8E76-A691CD9CB7E7}" srcOrd="9" destOrd="0" presId="urn:microsoft.com/office/officeart/2005/8/layout/process4"/>
    <dgm:cxn modelId="{FD692BED-9428-4B4B-BB4C-233E025B7827}" type="presParOf" srcId="{D05FE3A6-2BE4-4D1C-98B6-2F186B3A7207}" destId="{AEE1AB82-FFA1-4051-8036-5478BAB04AF4}" srcOrd="10" destOrd="0" presId="urn:microsoft.com/office/officeart/2005/8/layout/process4"/>
    <dgm:cxn modelId="{53EC390E-F98D-41E0-8F62-F22DE93B9171}" type="presParOf" srcId="{AEE1AB82-FFA1-4051-8036-5478BAB04AF4}" destId="{D9CED90E-C358-4CAB-943D-9595822B3DCB}" srcOrd="0" destOrd="0" presId="urn:microsoft.com/office/officeart/2005/8/layout/process4"/>
    <dgm:cxn modelId="{0884AF8F-B92F-4D18-91BA-FD1E00A68CBD}" type="presParOf" srcId="{D05FE3A6-2BE4-4D1C-98B6-2F186B3A7207}" destId="{658E3790-B9C2-425C-AC8D-A21FF5C5E8DD}" srcOrd="11" destOrd="0" presId="urn:microsoft.com/office/officeart/2005/8/layout/process4"/>
    <dgm:cxn modelId="{9646321B-D6E9-487C-ABB9-219E5E3648E1}" type="presParOf" srcId="{D05FE3A6-2BE4-4D1C-98B6-2F186B3A7207}" destId="{26357E00-177F-494E-A8BF-31A32DB347DF}" srcOrd="12" destOrd="0" presId="urn:microsoft.com/office/officeart/2005/8/layout/process4"/>
    <dgm:cxn modelId="{225EF03B-7B6D-4F67-97BB-757885624699}" type="presParOf" srcId="{26357E00-177F-494E-A8BF-31A32DB347DF}" destId="{47EE2C3E-0E56-4334-A07F-49B5AE70DE68}" srcOrd="0" destOrd="0" presId="urn:microsoft.com/office/officeart/2005/8/layout/process4"/>
    <dgm:cxn modelId="{F78EA749-47B7-4F1F-A77D-5C7BF58E16D1}" type="presParOf" srcId="{D05FE3A6-2BE4-4D1C-98B6-2F186B3A7207}" destId="{2F3B83CD-8B3A-43B8-8F03-DAAD86777D34}" srcOrd="13" destOrd="0" presId="urn:microsoft.com/office/officeart/2005/8/layout/process4"/>
    <dgm:cxn modelId="{D7836755-2D91-44FB-9483-72B3AC7D70F2}" type="presParOf" srcId="{D05FE3A6-2BE4-4D1C-98B6-2F186B3A7207}" destId="{0D0031A2-685D-40E6-A884-216D83D7F755}" srcOrd="14" destOrd="0" presId="urn:microsoft.com/office/officeart/2005/8/layout/process4"/>
    <dgm:cxn modelId="{71D7C3FA-3336-4C90-96C3-352549F73213}" type="presParOf" srcId="{0D0031A2-685D-40E6-A884-216D83D7F755}" destId="{FDAF1204-7C84-42A5-BD8B-EE3D8B2EC443}" srcOrd="0" destOrd="0" presId="urn:microsoft.com/office/officeart/2005/8/layout/process4"/>
  </dgm:cxnLst>
  <dgm:bg>
    <a:no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2852F6-869B-4CDF-ABCE-1DE02A9FCC26}"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endParaRPr lang="en-US"/>
        </a:p>
      </dgm:t>
    </dgm:pt>
    <dgm:pt modelId="{1219006A-9043-4438-8D4E-8074118C360A}">
      <dgm:prSet custT="1"/>
      <dgm:spPr/>
      <dgm:t>
        <a:bodyPr/>
        <a:lstStyle/>
        <a:p>
          <a:r>
            <a:rPr lang="en-US" sz="2000" b="0" dirty="0">
              <a:solidFill>
                <a:schemeClr val="tx1">
                  <a:lumMod val="65000"/>
                  <a:lumOff val="35000"/>
                </a:schemeClr>
              </a:solidFill>
              <a:latin typeface="+mn-lt"/>
              <a:ea typeface="Verdana" charset="0"/>
              <a:cs typeface="Verdana" charset="0"/>
            </a:rPr>
            <a:t>Communication Skills</a:t>
          </a:r>
          <a:endParaRPr lang="en-US" sz="2000" b="0" dirty="0">
            <a:solidFill>
              <a:schemeClr val="tx1">
                <a:lumMod val="65000"/>
                <a:lumOff val="35000"/>
              </a:schemeClr>
            </a:solidFill>
            <a:latin typeface="+mn-lt"/>
            <a:cs typeface="Calibri" panose="020F0502020204030204" pitchFamily="34" charset="0"/>
          </a:endParaRPr>
        </a:p>
      </dgm:t>
    </dgm:pt>
    <dgm:pt modelId="{848F5473-F22E-4464-86A7-634D54CDAC5E}" type="parTrans" cxnId="{642D09BA-6094-4BF8-9E70-F57306871466}">
      <dgm:prSet/>
      <dgm:spPr/>
      <dgm:t>
        <a:bodyPr/>
        <a:lstStyle/>
        <a:p>
          <a:endParaRPr lang="en-US" sz="2000" b="0">
            <a:solidFill>
              <a:schemeClr val="tx1">
                <a:lumMod val="65000"/>
                <a:lumOff val="35000"/>
              </a:schemeClr>
            </a:solidFill>
            <a:latin typeface="+mn-lt"/>
            <a:cs typeface="Calibri" panose="020F0502020204030204" pitchFamily="34" charset="0"/>
          </a:endParaRPr>
        </a:p>
      </dgm:t>
    </dgm:pt>
    <dgm:pt modelId="{C8E29FA2-80CB-42AE-A9CE-7E9F6E263A7E}" type="sibTrans" cxnId="{642D09BA-6094-4BF8-9E70-F57306871466}">
      <dgm:prSet custT="1"/>
      <dgm:spPr/>
      <dgm:t>
        <a:bodyPr/>
        <a:lstStyle/>
        <a:p>
          <a:endParaRPr lang="en-US" sz="2000" b="0">
            <a:solidFill>
              <a:schemeClr val="tx1">
                <a:lumMod val="65000"/>
                <a:lumOff val="35000"/>
              </a:schemeClr>
            </a:solidFill>
            <a:latin typeface="+mn-lt"/>
            <a:cs typeface="Calibri" panose="020F0502020204030204" pitchFamily="34" charset="0"/>
          </a:endParaRPr>
        </a:p>
      </dgm:t>
    </dgm:pt>
    <dgm:pt modelId="{1556C7D9-0A06-46B8-92FA-6457E296BA43}">
      <dgm:prSet custT="1"/>
      <dgm:spPr/>
      <dgm:t>
        <a:bodyPr/>
        <a:lstStyle/>
        <a:p>
          <a:r>
            <a:rPr lang="en-US" sz="2000" b="0" dirty="0">
              <a:solidFill>
                <a:schemeClr val="tx1">
                  <a:lumMod val="65000"/>
                  <a:lumOff val="35000"/>
                </a:schemeClr>
              </a:solidFill>
              <a:latin typeface="+mn-lt"/>
              <a:ea typeface="Verdana" charset="0"/>
              <a:cs typeface="Verdana" charset="0"/>
            </a:rPr>
            <a:t>Healthcare Delivery Systems</a:t>
          </a:r>
        </a:p>
      </dgm:t>
    </dgm:pt>
    <dgm:pt modelId="{C177A8FA-8E5D-4674-9319-BB95D3F8A26F}" type="parTrans" cxnId="{A7BDA0B7-5442-4E04-A2FB-0E8A34B448F4}">
      <dgm:prSet/>
      <dgm:spPr/>
      <dgm:t>
        <a:bodyPr/>
        <a:lstStyle/>
        <a:p>
          <a:endParaRPr lang="en-US" sz="2000" b="0">
            <a:solidFill>
              <a:schemeClr val="tx1">
                <a:lumMod val="65000"/>
                <a:lumOff val="35000"/>
              </a:schemeClr>
            </a:solidFill>
            <a:latin typeface="+mn-lt"/>
          </a:endParaRPr>
        </a:p>
      </dgm:t>
    </dgm:pt>
    <dgm:pt modelId="{699086EB-864E-4EDF-B592-1C324F24D41A}" type="sibTrans" cxnId="{A7BDA0B7-5442-4E04-A2FB-0E8A34B448F4}">
      <dgm:prSet/>
      <dgm:spPr/>
      <dgm:t>
        <a:bodyPr/>
        <a:lstStyle/>
        <a:p>
          <a:endParaRPr lang="en-US" sz="2000" b="0">
            <a:solidFill>
              <a:schemeClr val="tx1">
                <a:lumMod val="65000"/>
                <a:lumOff val="35000"/>
              </a:schemeClr>
            </a:solidFill>
            <a:latin typeface="+mn-lt"/>
          </a:endParaRPr>
        </a:p>
      </dgm:t>
    </dgm:pt>
    <dgm:pt modelId="{B2ABAE0A-B485-4B59-88D1-525CF6083561}">
      <dgm:prSet custT="1"/>
      <dgm:spPr/>
      <dgm:t>
        <a:bodyPr/>
        <a:lstStyle/>
        <a:p>
          <a:r>
            <a:rPr lang="en-US" sz="2000" b="0" dirty="0">
              <a:solidFill>
                <a:schemeClr val="tx1">
                  <a:lumMod val="65000"/>
                  <a:lumOff val="35000"/>
                </a:schemeClr>
              </a:solidFill>
              <a:latin typeface="+mn-lt"/>
              <a:ea typeface="Verdana" charset="0"/>
              <a:cs typeface="Verdana" charset="0"/>
            </a:rPr>
            <a:t>Clinical Financial and Satisfaction Outcomes</a:t>
          </a:r>
        </a:p>
      </dgm:t>
    </dgm:pt>
    <dgm:pt modelId="{C97C2098-60C5-4DC3-9967-6D08C39A4854}" type="parTrans" cxnId="{389D3382-25A3-40C6-8A41-AF03F6A9547E}">
      <dgm:prSet/>
      <dgm:spPr/>
      <dgm:t>
        <a:bodyPr/>
        <a:lstStyle/>
        <a:p>
          <a:endParaRPr lang="en-US" sz="2000" b="0">
            <a:solidFill>
              <a:schemeClr val="tx1">
                <a:lumMod val="65000"/>
                <a:lumOff val="35000"/>
              </a:schemeClr>
            </a:solidFill>
            <a:latin typeface="+mn-lt"/>
          </a:endParaRPr>
        </a:p>
      </dgm:t>
    </dgm:pt>
    <dgm:pt modelId="{FDC7FEC1-2AF2-47D6-B17D-EA55807C0405}" type="sibTrans" cxnId="{389D3382-25A3-40C6-8A41-AF03F6A9547E}">
      <dgm:prSet/>
      <dgm:spPr/>
      <dgm:t>
        <a:bodyPr/>
        <a:lstStyle/>
        <a:p>
          <a:endParaRPr lang="en-US" sz="2000" b="0">
            <a:solidFill>
              <a:schemeClr val="tx1">
                <a:lumMod val="65000"/>
                <a:lumOff val="35000"/>
              </a:schemeClr>
            </a:solidFill>
            <a:latin typeface="+mn-lt"/>
          </a:endParaRPr>
        </a:p>
      </dgm:t>
    </dgm:pt>
    <dgm:pt modelId="{CECDFA74-F72A-4446-A1B9-BAD85626CE23}">
      <dgm:prSet custT="1"/>
      <dgm:spPr/>
      <dgm:t>
        <a:bodyPr/>
        <a:lstStyle/>
        <a:p>
          <a:r>
            <a:rPr lang="en-US" sz="2000" b="0" dirty="0">
              <a:solidFill>
                <a:schemeClr val="tx1">
                  <a:lumMod val="65000"/>
                  <a:lumOff val="35000"/>
                </a:schemeClr>
              </a:solidFill>
              <a:latin typeface="+mn-lt"/>
              <a:ea typeface="Verdana" charset="0"/>
              <a:cs typeface="Verdana" charset="0"/>
            </a:rPr>
            <a:t>The Heart of Case Management</a:t>
          </a:r>
          <a:endParaRPr lang="en-US" sz="2000" b="0" dirty="0">
            <a:solidFill>
              <a:schemeClr val="tx1">
                <a:lumMod val="65000"/>
                <a:lumOff val="35000"/>
              </a:schemeClr>
            </a:solidFill>
            <a:latin typeface="+mn-lt"/>
          </a:endParaRPr>
        </a:p>
      </dgm:t>
    </dgm:pt>
    <dgm:pt modelId="{07FE1798-D2D3-4D95-83EE-1385766DCED0}" type="parTrans" cxnId="{BB278B85-95DD-4B95-9E8D-6F7D778B5B2D}">
      <dgm:prSet/>
      <dgm:spPr/>
      <dgm:t>
        <a:bodyPr/>
        <a:lstStyle/>
        <a:p>
          <a:endParaRPr lang="en-US" sz="2000" b="0">
            <a:solidFill>
              <a:schemeClr val="tx1">
                <a:lumMod val="65000"/>
                <a:lumOff val="35000"/>
              </a:schemeClr>
            </a:solidFill>
            <a:latin typeface="+mn-lt"/>
          </a:endParaRPr>
        </a:p>
      </dgm:t>
    </dgm:pt>
    <dgm:pt modelId="{14ABC9F9-0F12-49A5-8ECF-BA9439B16B8D}" type="sibTrans" cxnId="{BB278B85-95DD-4B95-9E8D-6F7D778B5B2D}">
      <dgm:prSet/>
      <dgm:spPr/>
      <dgm:t>
        <a:bodyPr/>
        <a:lstStyle/>
        <a:p>
          <a:endParaRPr lang="en-US" sz="2000" b="0">
            <a:solidFill>
              <a:schemeClr val="tx1">
                <a:lumMod val="65000"/>
                <a:lumOff val="35000"/>
              </a:schemeClr>
            </a:solidFill>
            <a:latin typeface="+mn-lt"/>
          </a:endParaRPr>
        </a:p>
      </dgm:t>
    </dgm:pt>
    <dgm:pt modelId="{48FF0B5F-67ED-4E8B-989D-05A650886424}">
      <dgm:prSet custT="1"/>
      <dgm:spPr/>
      <dgm:t>
        <a:bodyPr/>
        <a:lstStyle/>
        <a:p>
          <a:r>
            <a:rPr lang="en-US" sz="2000">
              <a:solidFill>
                <a:schemeClr val="tx1">
                  <a:lumMod val="65000"/>
                  <a:lumOff val="35000"/>
                </a:schemeClr>
              </a:solidFill>
              <a:latin typeface="+mn-lt"/>
              <a:ea typeface="Verdana" charset="0"/>
              <a:cs typeface="Verdana" charset="0"/>
            </a:rPr>
            <a:t>Communication Skills</a:t>
          </a:r>
          <a:endParaRPr lang="en-US" sz="2000" b="0" dirty="0">
            <a:solidFill>
              <a:schemeClr val="tx1">
                <a:lumMod val="65000"/>
                <a:lumOff val="35000"/>
              </a:schemeClr>
            </a:solidFill>
            <a:latin typeface="+mn-lt"/>
          </a:endParaRPr>
        </a:p>
      </dgm:t>
    </dgm:pt>
    <dgm:pt modelId="{2EADBDB2-9C60-4564-8A0E-608CF3B2321D}" type="parTrans" cxnId="{FC8C82A3-56C0-4715-8151-414C2F1B7F46}">
      <dgm:prSet/>
      <dgm:spPr/>
      <dgm:t>
        <a:bodyPr/>
        <a:lstStyle/>
        <a:p>
          <a:endParaRPr lang="en-US" sz="2000"/>
        </a:p>
      </dgm:t>
    </dgm:pt>
    <dgm:pt modelId="{D6E67EC9-62D7-45A1-861F-59516A501309}" type="sibTrans" cxnId="{FC8C82A3-56C0-4715-8151-414C2F1B7F46}">
      <dgm:prSet/>
      <dgm:spPr/>
      <dgm:t>
        <a:bodyPr/>
        <a:lstStyle/>
        <a:p>
          <a:endParaRPr lang="en-US" sz="2000"/>
        </a:p>
      </dgm:t>
    </dgm:pt>
    <dgm:pt modelId="{211BEAD9-D767-4400-B00B-715CAB80D429}">
      <dgm:prSet custT="1"/>
      <dgm:spPr/>
      <dgm:t>
        <a:bodyPr/>
        <a:lstStyle/>
        <a:p>
          <a:r>
            <a:rPr lang="en-US" sz="2000" dirty="0">
              <a:solidFill>
                <a:schemeClr val="tx1">
                  <a:lumMod val="65000"/>
                  <a:lumOff val="35000"/>
                </a:schemeClr>
              </a:solidFill>
              <a:latin typeface="+mn-lt"/>
              <a:ea typeface="Verdana" charset="0"/>
              <a:cs typeface="Verdana" charset="0"/>
            </a:rPr>
            <a:t>Healthcare Delivery Systems</a:t>
          </a:r>
        </a:p>
      </dgm:t>
    </dgm:pt>
    <dgm:pt modelId="{56AE46D8-1016-4B5B-8B23-C910BF2B25CF}" type="parTrans" cxnId="{47612946-ECC2-48EC-A6AF-FA3C94A4A874}">
      <dgm:prSet/>
      <dgm:spPr/>
      <dgm:t>
        <a:bodyPr/>
        <a:lstStyle/>
        <a:p>
          <a:endParaRPr lang="en-US" sz="2000"/>
        </a:p>
      </dgm:t>
    </dgm:pt>
    <dgm:pt modelId="{307E6DFA-057C-41CF-B1E8-17645EB53D33}" type="sibTrans" cxnId="{47612946-ECC2-48EC-A6AF-FA3C94A4A874}">
      <dgm:prSet/>
      <dgm:spPr/>
      <dgm:t>
        <a:bodyPr/>
        <a:lstStyle/>
        <a:p>
          <a:endParaRPr lang="en-US" sz="2000"/>
        </a:p>
      </dgm:t>
    </dgm:pt>
    <dgm:pt modelId="{1535F3B0-04D5-4A6E-8AF6-E475C9D5AFC9}">
      <dgm:prSet custT="1"/>
      <dgm:spPr/>
      <dgm:t>
        <a:bodyPr/>
        <a:lstStyle/>
        <a:p>
          <a:r>
            <a:rPr lang="en-US" sz="2000" dirty="0">
              <a:solidFill>
                <a:schemeClr val="tx1">
                  <a:lumMod val="65000"/>
                  <a:lumOff val="35000"/>
                </a:schemeClr>
              </a:solidFill>
              <a:latin typeface="+mn-lt"/>
              <a:ea typeface="Verdana" charset="0"/>
              <a:cs typeface="Verdana" charset="0"/>
            </a:rPr>
            <a:t>Clinical Financial and Satisfaction Outcomes</a:t>
          </a:r>
        </a:p>
      </dgm:t>
    </dgm:pt>
    <dgm:pt modelId="{E7CB6AA5-B615-4B5D-820F-E5D13EC5B482}" type="parTrans" cxnId="{3F84FCE8-7C44-4E1E-8046-F2F1FBE08D2C}">
      <dgm:prSet/>
      <dgm:spPr/>
      <dgm:t>
        <a:bodyPr/>
        <a:lstStyle/>
        <a:p>
          <a:endParaRPr lang="en-US" sz="2000"/>
        </a:p>
      </dgm:t>
    </dgm:pt>
    <dgm:pt modelId="{3EE3ED31-CCC5-4201-83A9-C9ED64B808C1}" type="sibTrans" cxnId="{3F84FCE8-7C44-4E1E-8046-F2F1FBE08D2C}">
      <dgm:prSet/>
      <dgm:spPr/>
      <dgm:t>
        <a:bodyPr/>
        <a:lstStyle/>
        <a:p>
          <a:endParaRPr lang="en-US" sz="2000"/>
        </a:p>
      </dgm:t>
    </dgm:pt>
    <dgm:pt modelId="{B1F8B903-008B-438E-B533-1A27627F1C9D}">
      <dgm:prSet custT="1"/>
      <dgm:spPr/>
      <dgm:t>
        <a:bodyPr/>
        <a:lstStyle/>
        <a:p>
          <a:r>
            <a:rPr lang="en-US" sz="2000" dirty="0">
              <a:solidFill>
                <a:schemeClr val="tx1">
                  <a:lumMod val="65000"/>
                  <a:lumOff val="35000"/>
                </a:schemeClr>
              </a:solidFill>
              <a:latin typeface="+mn-lt"/>
              <a:ea typeface="Verdana" charset="0"/>
              <a:cs typeface="Verdana" charset="0"/>
            </a:rPr>
            <a:t>The Heart of Case Management</a:t>
          </a:r>
          <a:endParaRPr lang="en-US" sz="2000"/>
        </a:p>
      </dgm:t>
    </dgm:pt>
    <dgm:pt modelId="{61912491-0706-46DE-8141-BE4E0606E235}" type="parTrans" cxnId="{B468D394-AA8F-463D-9C73-CAFCA40253A1}">
      <dgm:prSet/>
      <dgm:spPr/>
      <dgm:t>
        <a:bodyPr/>
        <a:lstStyle/>
        <a:p>
          <a:endParaRPr lang="en-US" sz="2000"/>
        </a:p>
      </dgm:t>
    </dgm:pt>
    <dgm:pt modelId="{37FBB93F-522D-4F80-BCEC-CF2FE5BDB9A7}" type="sibTrans" cxnId="{B468D394-AA8F-463D-9C73-CAFCA40253A1}">
      <dgm:prSet/>
      <dgm:spPr/>
      <dgm:t>
        <a:bodyPr/>
        <a:lstStyle/>
        <a:p>
          <a:endParaRPr lang="en-US" sz="2000"/>
        </a:p>
      </dgm:t>
    </dgm:pt>
    <dgm:pt modelId="{0DDBE279-47B9-49B6-8518-60A057CE3ACA}" type="pres">
      <dgm:prSet presAssocID="{BD2852F6-869B-4CDF-ABCE-1DE02A9FCC26}" presName="Name0" presStyleCnt="0">
        <dgm:presLayoutVars>
          <dgm:dir/>
          <dgm:animLvl val="lvl"/>
          <dgm:resizeHandles val="exact"/>
        </dgm:presLayoutVars>
      </dgm:prSet>
      <dgm:spPr/>
    </dgm:pt>
    <dgm:pt modelId="{C75EDB73-AF74-481A-87FE-185B69FF089E}" type="pres">
      <dgm:prSet presAssocID="{B1F8B903-008B-438E-B533-1A27627F1C9D}" presName="boxAndChildren" presStyleCnt="0"/>
      <dgm:spPr/>
    </dgm:pt>
    <dgm:pt modelId="{1281C51A-42CA-44A7-B0A1-5F72C39E1336}" type="pres">
      <dgm:prSet presAssocID="{B1F8B903-008B-438E-B533-1A27627F1C9D}" presName="parentTextBox" presStyleLbl="node1" presStyleIdx="0" presStyleCnt="8"/>
      <dgm:spPr/>
    </dgm:pt>
    <dgm:pt modelId="{6D14ACF4-FFC2-46A4-A289-C0E21AEBC8D3}" type="pres">
      <dgm:prSet presAssocID="{3EE3ED31-CCC5-4201-83A9-C9ED64B808C1}" presName="sp" presStyleCnt="0"/>
      <dgm:spPr/>
    </dgm:pt>
    <dgm:pt modelId="{DED92896-C680-4493-84D6-411B62A76359}" type="pres">
      <dgm:prSet presAssocID="{1535F3B0-04D5-4A6E-8AF6-E475C9D5AFC9}" presName="arrowAndChildren" presStyleCnt="0"/>
      <dgm:spPr/>
    </dgm:pt>
    <dgm:pt modelId="{3091FDCC-34CE-4938-A662-23B32D010739}" type="pres">
      <dgm:prSet presAssocID="{1535F3B0-04D5-4A6E-8AF6-E475C9D5AFC9}" presName="parentTextArrow" presStyleLbl="node1" presStyleIdx="1" presStyleCnt="8"/>
      <dgm:spPr/>
    </dgm:pt>
    <dgm:pt modelId="{500E94EF-B4FB-4C44-B545-50B8FE03A60E}" type="pres">
      <dgm:prSet presAssocID="{307E6DFA-057C-41CF-B1E8-17645EB53D33}" presName="sp" presStyleCnt="0"/>
      <dgm:spPr/>
    </dgm:pt>
    <dgm:pt modelId="{4F57331A-AA03-4DE2-B20F-85B1CCA200AC}" type="pres">
      <dgm:prSet presAssocID="{211BEAD9-D767-4400-B00B-715CAB80D429}" presName="arrowAndChildren" presStyleCnt="0"/>
      <dgm:spPr/>
    </dgm:pt>
    <dgm:pt modelId="{8FA34B3F-35A7-4575-B2BA-D47703ECF348}" type="pres">
      <dgm:prSet presAssocID="{211BEAD9-D767-4400-B00B-715CAB80D429}" presName="parentTextArrow" presStyleLbl="node1" presStyleIdx="2" presStyleCnt="8"/>
      <dgm:spPr/>
    </dgm:pt>
    <dgm:pt modelId="{128EF7D7-6632-4714-962F-75F476307CE0}" type="pres">
      <dgm:prSet presAssocID="{D6E67EC9-62D7-45A1-861F-59516A501309}" presName="sp" presStyleCnt="0"/>
      <dgm:spPr/>
    </dgm:pt>
    <dgm:pt modelId="{5DCF3B0B-5880-43EB-80F0-C356FCB4906C}" type="pres">
      <dgm:prSet presAssocID="{48FF0B5F-67ED-4E8B-989D-05A650886424}" presName="arrowAndChildren" presStyleCnt="0"/>
      <dgm:spPr/>
    </dgm:pt>
    <dgm:pt modelId="{BAFCD097-7818-4C33-8761-F3C5E147DD0B}" type="pres">
      <dgm:prSet presAssocID="{48FF0B5F-67ED-4E8B-989D-05A650886424}" presName="parentTextArrow" presStyleLbl="node1" presStyleIdx="3" presStyleCnt="8"/>
      <dgm:spPr/>
    </dgm:pt>
    <dgm:pt modelId="{807C6A55-6D0C-449D-B5C6-3FDDF2BEF515}" type="pres">
      <dgm:prSet presAssocID="{14ABC9F9-0F12-49A5-8ECF-BA9439B16B8D}" presName="sp" presStyleCnt="0"/>
      <dgm:spPr/>
    </dgm:pt>
    <dgm:pt modelId="{AF45055F-4BD3-4F56-ADB0-ED93076B9FDD}" type="pres">
      <dgm:prSet presAssocID="{CECDFA74-F72A-4446-A1B9-BAD85626CE23}" presName="arrowAndChildren" presStyleCnt="0"/>
      <dgm:spPr/>
    </dgm:pt>
    <dgm:pt modelId="{4D476FF5-6725-410A-BC24-2051AB11C5CE}" type="pres">
      <dgm:prSet presAssocID="{CECDFA74-F72A-4446-A1B9-BAD85626CE23}" presName="parentTextArrow" presStyleLbl="node1" presStyleIdx="4" presStyleCnt="8"/>
      <dgm:spPr/>
    </dgm:pt>
    <dgm:pt modelId="{A964731B-AFFF-49A4-BE03-55EA5A6E47CE}" type="pres">
      <dgm:prSet presAssocID="{FDC7FEC1-2AF2-47D6-B17D-EA55807C0405}" presName="sp" presStyleCnt="0"/>
      <dgm:spPr/>
    </dgm:pt>
    <dgm:pt modelId="{DD5B1A3D-64AE-450B-B10F-2C8FBE80D48E}" type="pres">
      <dgm:prSet presAssocID="{B2ABAE0A-B485-4B59-88D1-525CF6083561}" presName="arrowAndChildren" presStyleCnt="0"/>
      <dgm:spPr/>
    </dgm:pt>
    <dgm:pt modelId="{03E49532-7C3A-41BE-A67B-7666FEA98D32}" type="pres">
      <dgm:prSet presAssocID="{B2ABAE0A-B485-4B59-88D1-525CF6083561}" presName="parentTextArrow" presStyleLbl="node1" presStyleIdx="5" presStyleCnt="8"/>
      <dgm:spPr/>
    </dgm:pt>
    <dgm:pt modelId="{93E82EEB-3EBA-48DD-BD9C-4E9FB13E9C62}" type="pres">
      <dgm:prSet presAssocID="{699086EB-864E-4EDF-B592-1C324F24D41A}" presName="sp" presStyleCnt="0"/>
      <dgm:spPr/>
    </dgm:pt>
    <dgm:pt modelId="{315699AB-976E-43F3-9F74-DFBD046B5FA2}" type="pres">
      <dgm:prSet presAssocID="{1556C7D9-0A06-46B8-92FA-6457E296BA43}" presName="arrowAndChildren" presStyleCnt="0"/>
      <dgm:spPr/>
    </dgm:pt>
    <dgm:pt modelId="{319E070C-7546-4BE1-A7B4-5B4C4B2E7788}" type="pres">
      <dgm:prSet presAssocID="{1556C7D9-0A06-46B8-92FA-6457E296BA43}" presName="parentTextArrow" presStyleLbl="node1" presStyleIdx="6" presStyleCnt="8"/>
      <dgm:spPr/>
    </dgm:pt>
    <dgm:pt modelId="{B70451AB-CAB8-43E9-B0DB-F0C2D21A09BA}" type="pres">
      <dgm:prSet presAssocID="{C8E29FA2-80CB-42AE-A9CE-7E9F6E263A7E}" presName="sp" presStyleCnt="0"/>
      <dgm:spPr/>
    </dgm:pt>
    <dgm:pt modelId="{8D3FF83A-3CD2-4A1C-9DA0-3C436647FECB}" type="pres">
      <dgm:prSet presAssocID="{1219006A-9043-4438-8D4E-8074118C360A}" presName="arrowAndChildren" presStyleCnt="0"/>
      <dgm:spPr/>
    </dgm:pt>
    <dgm:pt modelId="{1D14A133-7C39-4E2C-9B76-6862BC0336B3}" type="pres">
      <dgm:prSet presAssocID="{1219006A-9043-4438-8D4E-8074118C360A}" presName="parentTextArrow" presStyleLbl="node1" presStyleIdx="7" presStyleCnt="8"/>
      <dgm:spPr/>
    </dgm:pt>
  </dgm:ptLst>
  <dgm:cxnLst>
    <dgm:cxn modelId="{BBF9721B-0C53-4FB1-A2CE-59AC50AACE3C}" type="presOf" srcId="{1556C7D9-0A06-46B8-92FA-6457E296BA43}" destId="{319E070C-7546-4BE1-A7B4-5B4C4B2E7788}" srcOrd="0" destOrd="0" presId="urn:microsoft.com/office/officeart/2005/8/layout/process4"/>
    <dgm:cxn modelId="{C9FEB029-B716-41A9-84E2-05B543E5CA23}" type="presOf" srcId="{1219006A-9043-4438-8D4E-8074118C360A}" destId="{1D14A133-7C39-4E2C-9B76-6862BC0336B3}" srcOrd="0" destOrd="0" presId="urn:microsoft.com/office/officeart/2005/8/layout/process4"/>
    <dgm:cxn modelId="{705F2E2E-220F-4BF7-ADE0-2B50C2487C44}" type="presOf" srcId="{CECDFA74-F72A-4446-A1B9-BAD85626CE23}" destId="{4D476FF5-6725-410A-BC24-2051AB11C5CE}" srcOrd="0" destOrd="0" presId="urn:microsoft.com/office/officeart/2005/8/layout/process4"/>
    <dgm:cxn modelId="{47612946-ECC2-48EC-A6AF-FA3C94A4A874}" srcId="{BD2852F6-869B-4CDF-ABCE-1DE02A9FCC26}" destId="{211BEAD9-D767-4400-B00B-715CAB80D429}" srcOrd="5" destOrd="0" parTransId="{56AE46D8-1016-4B5B-8B23-C910BF2B25CF}" sibTransId="{307E6DFA-057C-41CF-B1E8-17645EB53D33}"/>
    <dgm:cxn modelId="{31278F52-AA8B-4FAD-8C16-78B11BB85508}" type="presOf" srcId="{B2ABAE0A-B485-4B59-88D1-525CF6083561}" destId="{03E49532-7C3A-41BE-A67B-7666FEA98D32}" srcOrd="0" destOrd="0" presId="urn:microsoft.com/office/officeart/2005/8/layout/process4"/>
    <dgm:cxn modelId="{AB5BC45E-8064-4622-9440-98FD8C0C9898}" type="presOf" srcId="{BD2852F6-869B-4CDF-ABCE-1DE02A9FCC26}" destId="{0DDBE279-47B9-49B6-8518-60A057CE3ACA}" srcOrd="0" destOrd="0" presId="urn:microsoft.com/office/officeart/2005/8/layout/process4"/>
    <dgm:cxn modelId="{68B13A74-D993-4211-B5C6-F07B1CCFFD40}" type="presOf" srcId="{48FF0B5F-67ED-4E8B-989D-05A650886424}" destId="{BAFCD097-7818-4C33-8761-F3C5E147DD0B}" srcOrd="0" destOrd="0" presId="urn:microsoft.com/office/officeart/2005/8/layout/process4"/>
    <dgm:cxn modelId="{389D3382-25A3-40C6-8A41-AF03F6A9547E}" srcId="{BD2852F6-869B-4CDF-ABCE-1DE02A9FCC26}" destId="{B2ABAE0A-B485-4B59-88D1-525CF6083561}" srcOrd="2" destOrd="0" parTransId="{C97C2098-60C5-4DC3-9967-6D08C39A4854}" sibTransId="{FDC7FEC1-2AF2-47D6-B17D-EA55807C0405}"/>
    <dgm:cxn modelId="{BB278B85-95DD-4B95-9E8D-6F7D778B5B2D}" srcId="{BD2852F6-869B-4CDF-ABCE-1DE02A9FCC26}" destId="{CECDFA74-F72A-4446-A1B9-BAD85626CE23}" srcOrd="3" destOrd="0" parTransId="{07FE1798-D2D3-4D95-83EE-1385766DCED0}" sibTransId="{14ABC9F9-0F12-49A5-8ECF-BA9439B16B8D}"/>
    <dgm:cxn modelId="{FE1F9994-48FB-4C03-BE9E-ED48D5A9CF44}" type="presOf" srcId="{211BEAD9-D767-4400-B00B-715CAB80D429}" destId="{8FA34B3F-35A7-4575-B2BA-D47703ECF348}" srcOrd="0" destOrd="0" presId="urn:microsoft.com/office/officeart/2005/8/layout/process4"/>
    <dgm:cxn modelId="{B468D394-AA8F-463D-9C73-CAFCA40253A1}" srcId="{BD2852F6-869B-4CDF-ABCE-1DE02A9FCC26}" destId="{B1F8B903-008B-438E-B533-1A27627F1C9D}" srcOrd="7" destOrd="0" parTransId="{61912491-0706-46DE-8141-BE4E0606E235}" sibTransId="{37FBB93F-522D-4F80-BCEC-CF2FE5BDB9A7}"/>
    <dgm:cxn modelId="{FC8C82A3-56C0-4715-8151-414C2F1B7F46}" srcId="{BD2852F6-869B-4CDF-ABCE-1DE02A9FCC26}" destId="{48FF0B5F-67ED-4E8B-989D-05A650886424}" srcOrd="4" destOrd="0" parTransId="{2EADBDB2-9C60-4564-8A0E-608CF3B2321D}" sibTransId="{D6E67EC9-62D7-45A1-861F-59516A501309}"/>
    <dgm:cxn modelId="{A7BDA0B7-5442-4E04-A2FB-0E8A34B448F4}" srcId="{BD2852F6-869B-4CDF-ABCE-1DE02A9FCC26}" destId="{1556C7D9-0A06-46B8-92FA-6457E296BA43}" srcOrd="1" destOrd="0" parTransId="{C177A8FA-8E5D-4674-9319-BB95D3F8A26F}" sibTransId="{699086EB-864E-4EDF-B592-1C324F24D41A}"/>
    <dgm:cxn modelId="{642D09BA-6094-4BF8-9E70-F57306871466}" srcId="{BD2852F6-869B-4CDF-ABCE-1DE02A9FCC26}" destId="{1219006A-9043-4438-8D4E-8074118C360A}" srcOrd="0" destOrd="0" parTransId="{848F5473-F22E-4464-86A7-634D54CDAC5E}" sibTransId="{C8E29FA2-80CB-42AE-A9CE-7E9F6E263A7E}"/>
    <dgm:cxn modelId="{13ECEDBC-2840-4A4E-96EB-6B21EB9020C8}" type="presOf" srcId="{1535F3B0-04D5-4A6E-8AF6-E475C9D5AFC9}" destId="{3091FDCC-34CE-4938-A662-23B32D010739}" srcOrd="0" destOrd="0" presId="urn:microsoft.com/office/officeart/2005/8/layout/process4"/>
    <dgm:cxn modelId="{3F84FCE8-7C44-4E1E-8046-F2F1FBE08D2C}" srcId="{BD2852F6-869B-4CDF-ABCE-1DE02A9FCC26}" destId="{1535F3B0-04D5-4A6E-8AF6-E475C9D5AFC9}" srcOrd="6" destOrd="0" parTransId="{E7CB6AA5-B615-4B5D-820F-E5D13EC5B482}" sibTransId="{3EE3ED31-CCC5-4201-83A9-C9ED64B808C1}"/>
    <dgm:cxn modelId="{F35A74EC-4C90-43B1-B53D-C5F9FA42F68D}" type="presOf" srcId="{B1F8B903-008B-438E-B533-1A27627F1C9D}" destId="{1281C51A-42CA-44A7-B0A1-5F72C39E1336}" srcOrd="0" destOrd="0" presId="urn:microsoft.com/office/officeart/2005/8/layout/process4"/>
    <dgm:cxn modelId="{CC337A8C-CE2F-4D7F-B0D3-F40EEE14386D}" type="presParOf" srcId="{0DDBE279-47B9-49B6-8518-60A057CE3ACA}" destId="{C75EDB73-AF74-481A-87FE-185B69FF089E}" srcOrd="0" destOrd="0" presId="urn:microsoft.com/office/officeart/2005/8/layout/process4"/>
    <dgm:cxn modelId="{26A28C90-7F92-4FBC-87C9-C15E0F860065}" type="presParOf" srcId="{C75EDB73-AF74-481A-87FE-185B69FF089E}" destId="{1281C51A-42CA-44A7-B0A1-5F72C39E1336}" srcOrd="0" destOrd="0" presId="urn:microsoft.com/office/officeart/2005/8/layout/process4"/>
    <dgm:cxn modelId="{B71F5A58-3945-4E28-A190-B850D84D223E}" type="presParOf" srcId="{0DDBE279-47B9-49B6-8518-60A057CE3ACA}" destId="{6D14ACF4-FFC2-46A4-A289-C0E21AEBC8D3}" srcOrd="1" destOrd="0" presId="urn:microsoft.com/office/officeart/2005/8/layout/process4"/>
    <dgm:cxn modelId="{02ED18BF-C5F6-4DE3-B543-72DC1820D370}" type="presParOf" srcId="{0DDBE279-47B9-49B6-8518-60A057CE3ACA}" destId="{DED92896-C680-4493-84D6-411B62A76359}" srcOrd="2" destOrd="0" presId="urn:microsoft.com/office/officeart/2005/8/layout/process4"/>
    <dgm:cxn modelId="{C5578194-4C55-4E34-BEC6-1C36FA28E779}" type="presParOf" srcId="{DED92896-C680-4493-84D6-411B62A76359}" destId="{3091FDCC-34CE-4938-A662-23B32D010739}" srcOrd="0" destOrd="0" presId="urn:microsoft.com/office/officeart/2005/8/layout/process4"/>
    <dgm:cxn modelId="{DBDA4FDC-3894-4190-A779-5F33CC8DE515}" type="presParOf" srcId="{0DDBE279-47B9-49B6-8518-60A057CE3ACA}" destId="{500E94EF-B4FB-4C44-B545-50B8FE03A60E}" srcOrd="3" destOrd="0" presId="urn:microsoft.com/office/officeart/2005/8/layout/process4"/>
    <dgm:cxn modelId="{4CFD3F43-D4FD-4807-8443-1DFFAE5CCB80}" type="presParOf" srcId="{0DDBE279-47B9-49B6-8518-60A057CE3ACA}" destId="{4F57331A-AA03-4DE2-B20F-85B1CCA200AC}" srcOrd="4" destOrd="0" presId="urn:microsoft.com/office/officeart/2005/8/layout/process4"/>
    <dgm:cxn modelId="{A20D80D5-7835-4323-9B6B-E1CF79BF0F08}" type="presParOf" srcId="{4F57331A-AA03-4DE2-B20F-85B1CCA200AC}" destId="{8FA34B3F-35A7-4575-B2BA-D47703ECF348}" srcOrd="0" destOrd="0" presId="urn:microsoft.com/office/officeart/2005/8/layout/process4"/>
    <dgm:cxn modelId="{BBBEE125-20B5-4E04-8F5B-1B6E9789C05C}" type="presParOf" srcId="{0DDBE279-47B9-49B6-8518-60A057CE3ACA}" destId="{128EF7D7-6632-4714-962F-75F476307CE0}" srcOrd="5" destOrd="0" presId="urn:microsoft.com/office/officeart/2005/8/layout/process4"/>
    <dgm:cxn modelId="{747116CB-793F-4D91-9B29-78B9BC6E0C0E}" type="presParOf" srcId="{0DDBE279-47B9-49B6-8518-60A057CE3ACA}" destId="{5DCF3B0B-5880-43EB-80F0-C356FCB4906C}" srcOrd="6" destOrd="0" presId="urn:microsoft.com/office/officeart/2005/8/layout/process4"/>
    <dgm:cxn modelId="{0521263D-2A8E-4710-ACE4-B07DB66F2686}" type="presParOf" srcId="{5DCF3B0B-5880-43EB-80F0-C356FCB4906C}" destId="{BAFCD097-7818-4C33-8761-F3C5E147DD0B}" srcOrd="0" destOrd="0" presId="urn:microsoft.com/office/officeart/2005/8/layout/process4"/>
    <dgm:cxn modelId="{3AC03A76-EAF3-42E3-B316-0FD2403ECE88}" type="presParOf" srcId="{0DDBE279-47B9-49B6-8518-60A057CE3ACA}" destId="{807C6A55-6D0C-449D-B5C6-3FDDF2BEF515}" srcOrd="7" destOrd="0" presId="urn:microsoft.com/office/officeart/2005/8/layout/process4"/>
    <dgm:cxn modelId="{147E5617-6744-4B28-8F19-0CA2C7C948BF}" type="presParOf" srcId="{0DDBE279-47B9-49B6-8518-60A057CE3ACA}" destId="{AF45055F-4BD3-4F56-ADB0-ED93076B9FDD}" srcOrd="8" destOrd="0" presId="urn:microsoft.com/office/officeart/2005/8/layout/process4"/>
    <dgm:cxn modelId="{6BDEBD00-E1D8-467E-95B3-8DC0CDF485F7}" type="presParOf" srcId="{AF45055F-4BD3-4F56-ADB0-ED93076B9FDD}" destId="{4D476FF5-6725-410A-BC24-2051AB11C5CE}" srcOrd="0" destOrd="0" presId="urn:microsoft.com/office/officeart/2005/8/layout/process4"/>
    <dgm:cxn modelId="{6B9DA78B-4D8A-49D5-BD26-A70BE969278C}" type="presParOf" srcId="{0DDBE279-47B9-49B6-8518-60A057CE3ACA}" destId="{A964731B-AFFF-49A4-BE03-55EA5A6E47CE}" srcOrd="9" destOrd="0" presId="urn:microsoft.com/office/officeart/2005/8/layout/process4"/>
    <dgm:cxn modelId="{EA15F449-678B-43DD-95A2-BA218749504C}" type="presParOf" srcId="{0DDBE279-47B9-49B6-8518-60A057CE3ACA}" destId="{DD5B1A3D-64AE-450B-B10F-2C8FBE80D48E}" srcOrd="10" destOrd="0" presId="urn:microsoft.com/office/officeart/2005/8/layout/process4"/>
    <dgm:cxn modelId="{6A91497C-2529-43AC-8452-2A5537CA0A88}" type="presParOf" srcId="{DD5B1A3D-64AE-450B-B10F-2C8FBE80D48E}" destId="{03E49532-7C3A-41BE-A67B-7666FEA98D32}" srcOrd="0" destOrd="0" presId="urn:microsoft.com/office/officeart/2005/8/layout/process4"/>
    <dgm:cxn modelId="{C4E1AEC5-F4AE-4AE3-9566-82A8AC38D358}" type="presParOf" srcId="{0DDBE279-47B9-49B6-8518-60A057CE3ACA}" destId="{93E82EEB-3EBA-48DD-BD9C-4E9FB13E9C62}" srcOrd="11" destOrd="0" presId="urn:microsoft.com/office/officeart/2005/8/layout/process4"/>
    <dgm:cxn modelId="{03CE7B3E-D2DF-49DB-894A-812F504D54F5}" type="presParOf" srcId="{0DDBE279-47B9-49B6-8518-60A057CE3ACA}" destId="{315699AB-976E-43F3-9F74-DFBD046B5FA2}" srcOrd="12" destOrd="0" presId="urn:microsoft.com/office/officeart/2005/8/layout/process4"/>
    <dgm:cxn modelId="{6DBC0AAA-B73F-41E9-95B9-1351FBFD909C}" type="presParOf" srcId="{315699AB-976E-43F3-9F74-DFBD046B5FA2}" destId="{319E070C-7546-4BE1-A7B4-5B4C4B2E7788}" srcOrd="0" destOrd="0" presId="urn:microsoft.com/office/officeart/2005/8/layout/process4"/>
    <dgm:cxn modelId="{C949A517-39D1-49AD-B056-1C4B6DA0B895}" type="presParOf" srcId="{0DDBE279-47B9-49B6-8518-60A057CE3ACA}" destId="{B70451AB-CAB8-43E9-B0DB-F0C2D21A09BA}" srcOrd="13" destOrd="0" presId="urn:microsoft.com/office/officeart/2005/8/layout/process4"/>
    <dgm:cxn modelId="{0EFBA8A6-E8D4-4123-8776-53872FA76A29}" type="presParOf" srcId="{0DDBE279-47B9-49B6-8518-60A057CE3ACA}" destId="{8D3FF83A-3CD2-4A1C-9DA0-3C436647FECB}" srcOrd="14" destOrd="0" presId="urn:microsoft.com/office/officeart/2005/8/layout/process4"/>
    <dgm:cxn modelId="{9190558F-25A5-4C7B-B855-EF067E100F47}" type="presParOf" srcId="{8D3FF83A-3CD2-4A1C-9DA0-3C436647FECB}" destId="{1D14A133-7C39-4E2C-9B76-6862BC0336B3}" srcOrd="0" destOrd="0" presId="urn:microsoft.com/office/officeart/2005/8/layout/process4"/>
  </dgm:cxnLst>
  <dgm:bg>
    <a:noFill/>
  </dgm:bg>
  <dgm:whole>
    <a:ln>
      <a:solidFill>
        <a:schemeClr val="lt1">
          <a:hueOff val="0"/>
          <a:satOff val="0"/>
          <a:lumOff val="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DC6A12-AE8E-4F1E-836D-27F0CF826D6A}"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E7278BB4-5507-4207-A2A3-7A6343C68394}">
      <dgm:prSet custT="1"/>
      <dgm:spPr/>
      <dgm:t>
        <a:bodyPr/>
        <a:lstStyle/>
        <a:p>
          <a:r>
            <a:rPr lang="en-US" sz="2000" b="0" dirty="0">
              <a:solidFill>
                <a:schemeClr val="tx1">
                  <a:lumMod val="65000"/>
                  <a:lumOff val="35000"/>
                </a:schemeClr>
              </a:solidFill>
            </a:rPr>
            <a:t>Learn how to prepare for the CCM exam.</a:t>
          </a:r>
        </a:p>
      </dgm:t>
    </dgm:pt>
    <dgm:pt modelId="{60066A7E-270C-4A14-87E7-070DEDE007A7}" type="parTrans" cxnId="{10A99CA6-5FC0-4F1F-BD2A-2DFB4A2B7C80}">
      <dgm:prSet/>
      <dgm:spPr/>
      <dgm:t>
        <a:bodyPr/>
        <a:lstStyle/>
        <a:p>
          <a:endParaRPr lang="en-US" b="0">
            <a:solidFill>
              <a:schemeClr val="tx1">
                <a:lumMod val="65000"/>
                <a:lumOff val="35000"/>
              </a:schemeClr>
            </a:solidFill>
          </a:endParaRPr>
        </a:p>
      </dgm:t>
    </dgm:pt>
    <dgm:pt modelId="{3D661645-9A72-4371-8BA9-96817B2A3B4D}" type="sibTrans" cxnId="{10A99CA6-5FC0-4F1F-BD2A-2DFB4A2B7C80}">
      <dgm:prSet phldrT="1" phldr="0"/>
      <dgm:spPr/>
      <dgm:t>
        <a:bodyPr/>
        <a:lstStyle/>
        <a:p>
          <a:r>
            <a:rPr lang="en-US" b="0">
              <a:solidFill>
                <a:schemeClr val="tx1">
                  <a:lumMod val="65000"/>
                  <a:lumOff val="35000"/>
                </a:schemeClr>
              </a:solidFill>
            </a:rPr>
            <a:t>1</a:t>
          </a:r>
        </a:p>
      </dgm:t>
    </dgm:pt>
    <dgm:pt modelId="{8C39DFB8-A87D-4777-B424-4BD476009323}">
      <dgm:prSet custT="1"/>
      <dgm:spPr/>
      <dgm:t>
        <a:bodyPr/>
        <a:lstStyle/>
        <a:p>
          <a:r>
            <a:rPr lang="en-US" sz="2000" b="0" dirty="0">
              <a:solidFill>
                <a:schemeClr val="tx1">
                  <a:lumMod val="65000"/>
                  <a:lumOff val="35000"/>
                </a:schemeClr>
              </a:solidFill>
            </a:rPr>
            <a:t>Prepare for leadership in case management in your department or business.</a:t>
          </a:r>
        </a:p>
      </dgm:t>
    </dgm:pt>
    <dgm:pt modelId="{7707CDD0-3DBF-4626-8D69-F09B9667A10E}" type="parTrans" cxnId="{3B6F5A36-E06E-46FF-969B-AC1B5C41937C}">
      <dgm:prSet/>
      <dgm:spPr/>
      <dgm:t>
        <a:bodyPr/>
        <a:lstStyle/>
        <a:p>
          <a:endParaRPr lang="en-US" b="0">
            <a:solidFill>
              <a:schemeClr val="tx1">
                <a:lumMod val="65000"/>
                <a:lumOff val="35000"/>
              </a:schemeClr>
            </a:solidFill>
          </a:endParaRPr>
        </a:p>
      </dgm:t>
    </dgm:pt>
    <dgm:pt modelId="{34266D5C-E556-4D2F-B042-8B0295A7F4A9}" type="sibTrans" cxnId="{3B6F5A36-E06E-46FF-969B-AC1B5C41937C}">
      <dgm:prSet phldrT="2" phldr="0"/>
      <dgm:spPr/>
      <dgm:t>
        <a:bodyPr/>
        <a:lstStyle/>
        <a:p>
          <a:r>
            <a:rPr lang="en-US" b="0">
              <a:solidFill>
                <a:schemeClr val="tx1">
                  <a:lumMod val="65000"/>
                  <a:lumOff val="35000"/>
                </a:schemeClr>
              </a:solidFill>
            </a:rPr>
            <a:t>2</a:t>
          </a:r>
        </a:p>
      </dgm:t>
    </dgm:pt>
    <dgm:pt modelId="{408926BA-E54E-4A7E-9A00-A667C3A09374}">
      <dgm:prSet custT="1"/>
      <dgm:spPr/>
      <dgm:t>
        <a:bodyPr/>
        <a:lstStyle/>
        <a:p>
          <a:r>
            <a:rPr lang="en-US" sz="2000" b="0" dirty="0">
              <a:solidFill>
                <a:schemeClr val="tx1">
                  <a:lumMod val="65000"/>
                  <a:lumOff val="35000"/>
                </a:schemeClr>
              </a:solidFill>
            </a:rPr>
            <a:t>Expand your career opportunities and income.</a:t>
          </a:r>
        </a:p>
      </dgm:t>
    </dgm:pt>
    <dgm:pt modelId="{8EC38D75-ADED-4CE6-A215-E6F9EE118140}" type="parTrans" cxnId="{CAAB12F5-9A9B-4B34-899F-881180A4E695}">
      <dgm:prSet/>
      <dgm:spPr/>
      <dgm:t>
        <a:bodyPr/>
        <a:lstStyle/>
        <a:p>
          <a:endParaRPr lang="en-US" b="0">
            <a:solidFill>
              <a:schemeClr val="tx1">
                <a:lumMod val="65000"/>
                <a:lumOff val="35000"/>
              </a:schemeClr>
            </a:solidFill>
          </a:endParaRPr>
        </a:p>
      </dgm:t>
    </dgm:pt>
    <dgm:pt modelId="{288ADA4C-0472-4801-9CEB-810EDC88AD4A}" type="sibTrans" cxnId="{CAAB12F5-9A9B-4B34-899F-881180A4E695}">
      <dgm:prSet phldrT="3" phldr="0"/>
      <dgm:spPr/>
      <dgm:t>
        <a:bodyPr/>
        <a:lstStyle/>
        <a:p>
          <a:r>
            <a:rPr lang="en-US" b="0">
              <a:solidFill>
                <a:schemeClr val="tx1">
                  <a:lumMod val="65000"/>
                  <a:lumOff val="35000"/>
                </a:schemeClr>
              </a:solidFill>
            </a:rPr>
            <a:t>3</a:t>
          </a:r>
        </a:p>
      </dgm:t>
    </dgm:pt>
    <dgm:pt modelId="{E288A8EA-E0EB-4D3E-A95F-7F84F7F79276}" type="pres">
      <dgm:prSet presAssocID="{10DC6A12-AE8E-4F1E-836D-27F0CF826D6A}" presName="Name0" presStyleCnt="0">
        <dgm:presLayoutVars>
          <dgm:animLvl val="lvl"/>
          <dgm:resizeHandles val="exact"/>
        </dgm:presLayoutVars>
      </dgm:prSet>
      <dgm:spPr/>
    </dgm:pt>
    <dgm:pt modelId="{63481FCE-59D8-4770-AC13-8E49C8AEF55E}" type="pres">
      <dgm:prSet presAssocID="{E7278BB4-5507-4207-A2A3-7A6343C68394}" presName="compositeNode" presStyleCnt="0">
        <dgm:presLayoutVars>
          <dgm:bulletEnabled val="1"/>
        </dgm:presLayoutVars>
      </dgm:prSet>
      <dgm:spPr/>
    </dgm:pt>
    <dgm:pt modelId="{DB46DBC1-0E17-4F16-8911-97A44C63D33A}" type="pres">
      <dgm:prSet presAssocID="{E7278BB4-5507-4207-A2A3-7A6343C68394}" presName="bgRect" presStyleLbl="bgAccFollowNode1" presStyleIdx="0" presStyleCnt="3" custLinFactNeighborX="-9455" custLinFactNeighborY="-12496"/>
      <dgm:spPr/>
    </dgm:pt>
    <dgm:pt modelId="{3A43AAE0-F03E-4EAD-95BE-8F0932443B48}" type="pres">
      <dgm:prSet presAssocID="{3D661645-9A72-4371-8BA9-96817B2A3B4D}" presName="sibTransNodeCircle" presStyleLbl="alignNode1" presStyleIdx="0" presStyleCnt="6">
        <dgm:presLayoutVars>
          <dgm:chMax val="0"/>
          <dgm:bulletEnabled/>
        </dgm:presLayoutVars>
      </dgm:prSet>
      <dgm:spPr/>
    </dgm:pt>
    <dgm:pt modelId="{5DB25932-0600-46EB-A726-8F06FE4F0F6D}" type="pres">
      <dgm:prSet presAssocID="{E7278BB4-5507-4207-A2A3-7A6343C68394}" presName="bottomLine" presStyleLbl="alignNode1" presStyleIdx="1" presStyleCnt="6">
        <dgm:presLayoutVars/>
      </dgm:prSet>
      <dgm:spPr/>
    </dgm:pt>
    <dgm:pt modelId="{5216E148-FCDD-427D-9237-870252BB4813}" type="pres">
      <dgm:prSet presAssocID="{E7278BB4-5507-4207-A2A3-7A6343C68394}" presName="nodeText" presStyleLbl="bgAccFollowNode1" presStyleIdx="0" presStyleCnt="3">
        <dgm:presLayoutVars>
          <dgm:bulletEnabled val="1"/>
        </dgm:presLayoutVars>
      </dgm:prSet>
      <dgm:spPr/>
    </dgm:pt>
    <dgm:pt modelId="{5CC722B0-1AAA-41CC-A94C-C950CD1B6E3F}" type="pres">
      <dgm:prSet presAssocID="{3D661645-9A72-4371-8BA9-96817B2A3B4D}" presName="sibTrans" presStyleCnt="0"/>
      <dgm:spPr/>
    </dgm:pt>
    <dgm:pt modelId="{7921576D-FEAB-4890-8536-E9FFEA5B1C1B}" type="pres">
      <dgm:prSet presAssocID="{8C39DFB8-A87D-4777-B424-4BD476009323}" presName="compositeNode" presStyleCnt="0">
        <dgm:presLayoutVars>
          <dgm:bulletEnabled val="1"/>
        </dgm:presLayoutVars>
      </dgm:prSet>
      <dgm:spPr/>
    </dgm:pt>
    <dgm:pt modelId="{5E664494-5D90-4EB2-8F36-03058E76D630}" type="pres">
      <dgm:prSet presAssocID="{8C39DFB8-A87D-4777-B424-4BD476009323}" presName="bgRect" presStyleLbl="bgAccFollowNode1" presStyleIdx="1" presStyleCnt="3"/>
      <dgm:spPr/>
    </dgm:pt>
    <dgm:pt modelId="{5C9965AB-CD85-40DA-86E8-AC34DD19E559}" type="pres">
      <dgm:prSet presAssocID="{34266D5C-E556-4D2F-B042-8B0295A7F4A9}" presName="sibTransNodeCircle" presStyleLbl="alignNode1" presStyleIdx="2" presStyleCnt="6">
        <dgm:presLayoutVars>
          <dgm:chMax val="0"/>
          <dgm:bulletEnabled/>
        </dgm:presLayoutVars>
      </dgm:prSet>
      <dgm:spPr/>
    </dgm:pt>
    <dgm:pt modelId="{292F3BD0-80A1-4860-91CC-15CC52097024}" type="pres">
      <dgm:prSet presAssocID="{8C39DFB8-A87D-4777-B424-4BD476009323}" presName="bottomLine" presStyleLbl="alignNode1" presStyleIdx="3" presStyleCnt="6">
        <dgm:presLayoutVars/>
      </dgm:prSet>
      <dgm:spPr/>
    </dgm:pt>
    <dgm:pt modelId="{FCC0278F-2E77-4443-8017-2C2C24B79951}" type="pres">
      <dgm:prSet presAssocID="{8C39DFB8-A87D-4777-B424-4BD476009323}" presName="nodeText" presStyleLbl="bgAccFollowNode1" presStyleIdx="1" presStyleCnt="3">
        <dgm:presLayoutVars>
          <dgm:bulletEnabled val="1"/>
        </dgm:presLayoutVars>
      </dgm:prSet>
      <dgm:spPr/>
    </dgm:pt>
    <dgm:pt modelId="{C41FF758-AF32-427E-BFA0-BE463ABE5AD0}" type="pres">
      <dgm:prSet presAssocID="{34266D5C-E556-4D2F-B042-8B0295A7F4A9}" presName="sibTrans" presStyleCnt="0"/>
      <dgm:spPr/>
    </dgm:pt>
    <dgm:pt modelId="{6091DE45-21F1-4037-9113-E965054DF2F3}" type="pres">
      <dgm:prSet presAssocID="{408926BA-E54E-4A7E-9A00-A667C3A09374}" presName="compositeNode" presStyleCnt="0">
        <dgm:presLayoutVars>
          <dgm:bulletEnabled val="1"/>
        </dgm:presLayoutVars>
      </dgm:prSet>
      <dgm:spPr/>
    </dgm:pt>
    <dgm:pt modelId="{2904AE1E-E8B5-421D-B062-B9BF76ACFD84}" type="pres">
      <dgm:prSet presAssocID="{408926BA-E54E-4A7E-9A00-A667C3A09374}" presName="bgRect" presStyleLbl="bgAccFollowNode1" presStyleIdx="2" presStyleCnt="3"/>
      <dgm:spPr/>
    </dgm:pt>
    <dgm:pt modelId="{764128B5-46EC-4B68-B838-F34484AF1464}" type="pres">
      <dgm:prSet presAssocID="{288ADA4C-0472-4801-9CEB-810EDC88AD4A}" presName="sibTransNodeCircle" presStyleLbl="alignNode1" presStyleIdx="4" presStyleCnt="6">
        <dgm:presLayoutVars>
          <dgm:chMax val="0"/>
          <dgm:bulletEnabled/>
        </dgm:presLayoutVars>
      </dgm:prSet>
      <dgm:spPr/>
    </dgm:pt>
    <dgm:pt modelId="{CB2358C3-1E96-471E-9162-03641113A029}" type="pres">
      <dgm:prSet presAssocID="{408926BA-E54E-4A7E-9A00-A667C3A09374}" presName="bottomLine" presStyleLbl="alignNode1" presStyleIdx="5" presStyleCnt="6">
        <dgm:presLayoutVars/>
      </dgm:prSet>
      <dgm:spPr/>
    </dgm:pt>
    <dgm:pt modelId="{DC3C58C6-617D-477E-8BAF-65E825E64014}" type="pres">
      <dgm:prSet presAssocID="{408926BA-E54E-4A7E-9A00-A667C3A09374}" presName="nodeText" presStyleLbl="bgAccFollowNode1" presStyleIdx="2" presStyleCnt="3">
        <dgm:presLayoutVars>
          <dgm:bulletEnabled val="1"/>
        </dgm:presLayoutVars>
      </dgm:prSet>
      <dgm:spPr/>
    </dgm:pt>
  </dgm:ptLst>
  <dgm:cxnLst>
    <dgm:cxn modelId="{EC99AA05-3C03-49AC-AFFD-A6F64A1B50E5}" type="presOf" srcId="{E7278BB4-5507-4207-A2A3-7A6343C68394}" destId="{DB46DBC1-0E17-4F16-8911-97A44C63D33A}" srcOrd="0" destOrd="0" presId="urn:microsoft.com/office/officeart/2016/7/layout/BasicLinearProcessNumbered"/>
    <dgm:cxn modelId="{3B6F5A36-E06E-46FF-969B-AC1B5C41937C}" srcId="{10DC6A12-AE8E-4F1E-836D-27F0CF826D6A}" destId="{8C39DFB8-A87D-4777-B424-4BD476009323}" srcOrd="1" destOrd="0" parTransId="{7707CDD0-3DBF-4626-8D69-F09B9667A10E}" sibTransId="{34266D5C-E556-4D2F-B042-8B0295A7F4A9}"/>
    <dgm:cxn modelId="{C00F9245-A59F-4106-8BDF-015292732029}" type="presOf" srcId="{8C39DFB8-A87D-4777-B424-4BD476009323}" destId="{FCC0278F-2E77-4443-8017-2C2C24B79951}" srcOrd="1" destOrd="0" presId="urn:microsoft.com/office/officeart/2016/7/layout/BasicLinearProcessNumbered"/>
    <dgm:cxn modelId="{D0D58481-939C-4FD1-8362-9EAF0111E6B4}" type="presOf" srcId="{8C39DFB8-A87D-4777-B424-4BD476009323}" destId="{5E664494-5D90-4EB2-8F36-03058E76D630}" srcOrd="0" destOrd="0" presId="urn:microsoft.com/office/officeart/2016/7/layout/BasicLinearProcessNumbered"/>
    <dgm:cxn modelId="{80414D97-245D-4530-892E-FB6F28DD339E}" type="presOf" srcId="{408926BA-E54E-4A7E-9A00-A667C3A09374}" destId="{DC3C58C6-617D-477E-8BAF-65E825E64014}" srcOrd="1" destOrd="0" presId="urn:microsoft.com/office/officeart/2016/7/layout/BasicLinearProcessNumbered"/>
    <dgm:cxn modelId="{6DDBCB9A-6363-42AC-B19A-4A7B7860F208}" type="presOf" srcId="{10DC6A12-AE8E-4F1E-836D-27F0CF826D6A}" destId="{E288A8EA-E0EB-4D3E-A95F-7F84F7F79276}" srcOrd="0" destOrd="0" presId="urn:microsoft.com/office/officeart/2016/7/layout/BasicLinearProcessNumbered"/>
    <dgm:cxn modelId="{10A99CA6-5FC0-4F1F-BD2A-2DFB4A2B7C80}" srcId="{10DC6A12-AE8E-4F1E-836D-27F0CF826D6A}" destId="{E7278BB4-5507-4207-A2A3-7A6343C68394}" srcOrd="0" destOrd="0" parTransId="{60066A7E-270C-4A14-87E7-070DEDE007A7}" sibTransId="{3D661645-9A72-4371-8BA9-96817B2A3B4D}"/>
    <dgm:cxn modelId="{B93255CF-AF20-4712-9DC9-72F665026877}" type="presOf" srcId="{34266D5C-E556-4D2F-B042-8B0295A7F4A9}" destId="{5C9965AB-CD85-40DA-86E8-AC34DD19E559}" srcOrd="0" destOrd="0" presId="urn:microsoft.com/office/officeart/2016/7/layout/BasicLinearProcessNumbered"/>
    <dgm:cxn modelId="{C8D375EB-4DE5-4428-BC6A-BF76D3656BBB}" type="presOf" srcId="{E7278BB4-5507-4207-A2A3-7A6343C68394}" destId="{5216E148-FCDD-427D-9237-870252BB4813}" srcOrd="1" destOrd="0" presId="urn:microsoft.com/office/officeart/2016/7/layout/BasicLinearProcessNumbered"/>
    <dgm:cxn modelId="{9095CFEF-D81B-4133-AA35-E1185F40656F}" type="presOf" srcId="{408926BA-E54E-4A7E-9A00-A667C3A09374}" destId="{2904AE1E-E8B5-421D-B062-B9BF76ACFD84}" srcOrd="0" destOrd="0" presId="urn:microsoft.com/office/officeart/2016/7/layout/BasicLinearProcessNumbered"/>
    <dgm:cxn modelId="{CAAB12F5-9A9B-4B34-899F-881180A4E695}" srcId="{10DC6A12-AE8E-4F1E-836D-27F0CF826D6A}" destId="{408926BA-E54E-4A7E-9A00-A667C3A09374}" srcOrd="2" destOrd="0" parTransId="{8EC38D75-ADED-4CE6-A215-E6F9EE118140}" sibTransId="{288ADA4C-0472-4801-9CEB-810EDC88AD4A}"/>
    <dgm:cxn modelId="{0E6C18F7-59BE-48E1-99DF-C3D1B82AE3D1}" type="presOf" srcId="{288ADA4C-0472-4801-9CEB-810EDC88AD4A}" destId="{764128B5-46EC-4B68-B838-F34484AF1464}" srcOrd="0" destOrd="0" presId="urn:microsoft.com/office/officeart/2016/7/layout/BasicLinearProcessNumbered"/>
    <dgm:cxn modelId="{021CF1FC-FAF5-48A9-B233-44C14EEC0D85}" type="presOf" srcId="{3D661645-9A72-4371-8BA9-96817B2A3B4D}" destId="{3A43AAE0-F03E-4EAD-95BE-8F0932443B48}" srcOrd="0" destOrd="0" presId="urn:microsoft.com/office/officeart/2016/7/layout/BasicLinearProcessNumbered"/>
    <dgm:cxn modelId="{BA344946-7705-4CC9-BF20-1C4080A7EFE1}" type="presParOf" srcId="{E288A8EA-E0EB-4D3E-A95F-7F84F7F79276}" destId="{63481FCE-59D8-4770-AC13-8E49C8AEF55E}" srcOrd="0" destOrd="0" presId="urn:microsoft.com/office/officeart/2016/7/layout/BasicLinearProcessNumbered"/>
    <dgm:cxn modelId="{5B10501C-C354-4FE1-B6B8-C2ECBB7ECF5C}" type="presParOf" srcId="{63481FCE-59D8-4770-AC13-8E49C8AEF55E}" destId="{DB46DBC1-0E17-4F16-8911-97A44C63D33A}" srcOrd="0" destOrd="0" presId="urn:microsoft.com/office/officeart/2016/7/layout/BasicLinearProcessNumbered"/>
    <dgm:cxn modelId="{BD7D843E-CD26-4450-8BBC-06BF4FB217B7}" type="presParOf" srcId="{63481FCE-59D8-4770-AC13-8E49C8AEF55E}" destId="{3A43AAE0-F03E-4EAD-95BE-8F0932443B48}" srcOrd="1" destOrd="0" presId="urn:microsoft.com/office/officeart/2016/7/layout/BasicLinearProcessNumbered"/>
    <dgm:cxn modelId="{82D5E0D1-A0A4-4F82-A849-F9916B1871EF}" type="presParOf" srcId="{63481FCE-59D8-4770-AC13-8E49C8AEF55E}" destId="{5DB25932-0600-46EB-A726-8F06FE4F0F6D}" srcOrd="2" destOrd="0" presId="urn:microsoft.com/office/officeart/2016/7/layout/BasicLinearProcessNumbered"/>
    <dgm:cxn modelId="{31687AA5-D9E3-40F4-AF74-E5F061427C14}" type="presParOf" srcId="{63481FCE-59D8-4770-AC13-8E49C8AEF55E}" destId="{5216E148-FCDD-427D-9237-870252BB4813}" srcOrd="3" destOrd="0" presId="urn:microsoft.com/office/officeart/2016/7/layout/BasicLinearProcessNumbered"/>
    <dgm:cxn modelId="{F004EDDD-515D-4C07-9D24-FF1F61927430}" type="presParOf" srcId="{E288A8EA-E0EB-4D3E-A95F-7F84F7F79276}" destId="{5CC722B0-1AAA-41CC-A94C-C950CD1B6E3F}" srcOrd="1" destOrd="0" presId="urn:microsoft.com/office/officeart/2016/7/layout/BasicLinearProcessNumbered"/>
    <dgm:cxn modelId="{D0F1C021-A9DB-4C3F-B93D-6283236528A5}" type="presParOf" srcId="{E288A8EA-E0EB-4D3E-A95F-7F84F7F79276}" destId="{7921576D-FEAB-4890-8536-E9FFEA5B1C1B}" srcOrd="2" destOrd="0" presId="urn:microsoft.com/office/officeart/2016/7/layout/BasicLinearProcessNumbered"/>
    <dgm:cxn modelId="{43D41335-A4F2-489E-83EE-EEA63EA12F73}" type="presParOf" srcId="{7921576D-FEAB-4890-8536-E9FFEA5B1C1B}" destId="{5E664494-5D90-4EB2-8F36-03058E76D630}" srcOrd="0" destOrd="0" presId="urn:microsoft.com/office/officeart/2016/7/layout/BasicLinearProcessNumbered"/>
    <dgm:cxn modelId="{2663F0D9-C1A6-42CE-8873-596A869F51F0}" type="presParOf" srcId="{7921576D-FEAB-4890-8536-E9FFEA5B1C1B}" destId="{5C9965AB-CD85-40DA-86E8-AC34DD19E559}" srcOrd="1" destOrd="0" presId="urn:microsoft.com/office/officeart/2016/7/layout/BasicLinearProcessNumbered"/>
    <dgm:cxn modelId="{A8C2E233-5C47-49E6-A2E6-A40565D28509}" type="presParOf" srcId="{7921576D-FEAB-4890-8536-E9FFEA5B1C1B}" destId="{292F3BD0-80A1-4860-91CC-15CC52097024}" srcOrd="2" destOrd="0" presId="urn:microsoft.com/office/officeart/2016/7/layout/BasicLinearProcessNumbered"/>
    <dgm:cxn modelId="{B298A5AF-6C46-4667-AC53-EE36B5C02203}" type="presParOf" srcId="{7921576D-FEAB-4890-8536-E9FFEA5B1C1B}" destId="{FCC0278F-2E77-4443-8017-2C2C24B79951}" srcOrd="3" destOrd="0" presId="urn:microsoft.com/office/officeart/2016/7/layout/BasicLinearProcessNumbered"/>
    <dgm:cxn modelId="{401699AD-911A-4D95-A1D8-F835E1194BDC}" type="presParOf" srcId="{E288A8EA-E0EB-4D3E-A95F-7F84F7F79276}" destId="{C41FF758-AF32-427E-BFA0-BE463ABE5AD0}" srcOrd="3" destOrd="0" presId="urn:microsoft.com/office/officeart/2016/7/layout/BasicLinearProcessNumbered"/>
    <dgm:cxn modelId="{658F6F35-1B83-49C3-8313-E1782F03B013}" type="presParOf" srcId="{E288A8EA-E0EB-4D3E-A95F-7F84F7F79276}" destId="{6091DE45-21F1-4037-9113-E965054DF2F3}" srcOrd="4" destOrd="0" presId="urn:microsoft.com/office/officeart/2016/7/layout/BasicLinearProcessNumbered"/>
    <dgm:cxn modelId="{4C4FACB5-B56B-4D15-9E95-2C140CBFBD30}" type="presParOf" srcId="{6091DE45-21F1-4037-9113-E965054DF2F3}" destId="{2904AE1E-E8B5-421D-B062-B9BF76ACFD84}" srcOrd="0" destOrd="0" presId="urn:microsoft.com/office/officeart/2016/7/layout/BasicLinearProcessNumbered"/>
    <dgm:cxn modelId="{9D08D3B3-4D57-4E3D-8457-3BF84E0830F6}" type="presParOf" srcId="{6091DE45-21F1-4037-9113-E965054DF2F3}" destId="{764128B5-46EC-4B68-B838-F34484AF1464}" srcOrd="1" destOrd="0" presId="urn:microsoft.com/office/officeart/2016/7/layout/BasicLinearProcessNumbered"/>
    <dgm:cxn modelId="{E5565FA2-2C3F-4CF9-9076-90B676256C5E}" type="presParOf" srcId="{6091DE45-21F1-4037-9113-E965054DF2F3}" destId="{CB2358C3-1E96-471E-9162-03641113A029}" srcOrd="2" destOrd="0" presId="urn:microsoft.com/office/officeart/2016/7/layout/BasicLinearProcessNumbered"/>
    <dgm:cxn modelId="{C5395F06-B5CB-46F2-A3B2-7B02F45414D7}" type="presParOf" srcId="{6091DE45-21F1-4037-9113-E965054DF2F3}" destId="{DC3C58C6-617D-477E-8BAF-65E825E64014}"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A0229C-56ED-4E25-8AFB-673615477793}">
      <dsp:nvSpPr>
        <dsp:cNvPr id="0" name=""/>
        <dsp:cNvSpPr/>
      </dsp:nvSpPr>
      <dsp:spPr>
        <a:xfrm>
          <a:off x="0" y="3272431"/>
          <a:ext cx="6358286" cy="33693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Legal and Ethical Issues</a:t>
          </a:r>
          <a:endParaRPr lang="en-US" sz="2000" kern="1200"/>
        </a:p>
      </dsp:txBody>
      <dsp:txXfrm>
        <a:off x="0" y="3272431"/>
        <a:ext cx="6358286" cy="336934"/>
      </dsp:txXfrm>
    </dsp:sp>
    <dsp:sp modelId="{81AC1BDD-3E72-46BB-8D96-B30C26734EE9}">
      <dsp:nvSpPr>
        <dsp:cNvPr id="0" name=""/>
        <dsp:cNvSpPr/>
      </dsp:nvSpPr>
      <dsp:spPr>
        <a:xfrm rot="10800000">
          <a:off x="0" y="2803805"/>
          <a:ext cx="6358286" cy="471635"/>
        </a:xfrm>
        <a:prstGeom prst="upArrowCallout">
          <a:avLst/>
        </a:prstGeom>
        <a:solidFill>
          <a:schemeClr val="accent2">
            <a:hueOff val="812477"/>
            <a:satOff val="-469"/>
            <a:lumOff val="-31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CCM Exam Preparation</a:t>
          </a:r>
        </a:p>
      </dsp:txBody>
      <dsp:txXfrm rot="10800000">
        <a:off x="0" y="2803805"/>
        <a:ext cx="6358286" cy="306454"/>
      </dsp:txXfrm>
    </dsp:sp>
    <dsp:sp modelId="{90295AA7-1D3C-4874-9596-B22FAB98E0AA}">
      <dsp:nvSpPr>
        <dsp:cNvPr id="0" name=""/>
        <dsp:cNvSpPr/>
      </dsp:nvSpPr>
      <dsp:spPr>
        <a:xfrm rot="10800000">
          <a:off x="0" y="2336769"/>
          <a:ext cx="6358286" cy="471635"/>
        </a:xfrm>
        <a:prstGeom prst="upArrowCallout">
          <a:avLst/>
        </a:prstGeom>
        <a:solidFill>
          <a:schemeClr val="accent2">
            <a:hueOff val="1624955"/>
            <a:satOff val="-938"/>
            <a:lumOff val="-63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Award Winning Program</a:t>
          </a:r>
        </a:p>
      </dsp:txBody>
      <dsp:txXfrm rot="10800000">
        <a:off x="0" y="2336769"/>
        <a:ext cx="6358286" cy="306454"/>
      </dsp:txXfrm>
    </dsp:sp>
    <dsp:sp modelId="{4864363F-E6F6-4CBF-B4BA-B7EEEAFEBCF3}">
      <dsp:nvSpPr>
        <dsp:cNvPr id="0" name=""/>
        <dsp:cNvSpPr/>
      </dsp:nvSpPr>
      <dsp:spPr>
        <a:xfrm rot="10800000">
          <a:off x="0" y="1869733"/>
          <a:ext cx="6358286" cy="471635"/>
        </a:xfrm>
        <a:prstGeom prst="upArrowCallout">
          <a:avLst/>
        </a:prstGeom>
        <a:solidFill>
          <a:schemeClr val="accent2">
            <a:hueOff val="2437432"/>
            <a:satOff val="-1407"/>
            <a:lumOff val="-9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lumMod val="65000"/>
                  <a:lumOff val="35000"/>
                </a:schemeClr>
              </a:solidFill>
              <a:latin typeface="+mn-lt"/>
              <a:ea typeface="Verdana" charset="0"/>
              <a:cs typeface="Verdana" charset="0"/>
            </a:rPr>
            <a:t>Cultural Issues</a:t>
          </a:r>
          <a:endParaRPr lang="en-US" sz="2000" b="0" kern="1200" dirty="0">
            <a:solidFill>
              <a:schemeClr val="tx1">
                <a:lumMod val="65000"/>
                <a:lumOff val="35000"/>
              </a:schemeClr>
            </a:solidFill>
            <a:latin typeface="+mn-lt"/>
            <a:ea typeface="Verdana" charset="0"/>
            <a:cs typeface="Verdana" charset="0"/>
          </a:endParaRPr>
        </a:p>
      </dsp:txBody>
      <dsp:txXfrm rot="10800000">
        <a:off x="0" y="1869733"/>
        <a:ext cx="6358286" cy="306454"/>
      </dsp:txXfrm>
    </dsp:sp>
    <dsp:sp modelId="{0547159A-4489-4D57-9878-1987D7467DAF}">
      <dsp:nvSpPr>
        <dsp:cNvPr id="0" name=""/>
        <dsp:cNvSpPr/>
      </dsp:nvSpPr>
      <dsp:spPr>
        <a:xfrm rot="10800000">
          <a:off x="0" y="1402698"/>
          <a:ext cx="6358286" cy="471635"/>
        </a:xfrm>
        <a:prstGeom prst="upArrowCallout">
          <a:avLst/>
        </a:prstGeom>
        <a:solidFill>
          <a:schemeClr val="accent2">
            <a:hueOff val="3249909"/>
            <a:satOff val="-1876"/>
            <a:lumOff val="-12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Integrated Medical and Behavioral Care</a:t>
          </a:r>
        </a:p>
      </dsp:txBody>
      <dsp:txXfrm rot="10800000">
        <a:off x="0" y="1402698"/>
        <a:ext cx="6358286" cy="306454"/>
      </dsp:txXfrm>
    </dsp:sp>
    <dsp:sp modelId="{D9CED90E-C358-4CAB-943D-9595822B3DCB}">
      <dsp:nvSpPr>
        <dsp:cNvPr id="0" name=""/>
        <dsp:cNvSpPr/>
      </dsp:nvSpPr>
      <dsp:spPr>
        <a:xfrm rot="10800000">
          <a:off x="0" y="935662"/>
          <a:ext cx="6358286" cy="471635"/>
        </a:xfrm>
        <a:prstGeom prst="upArrowCallout">
          <a:avLst/>
        </a:prstGeom>
        <a:solidFill>
          <a:schemeClr val="accent2">
            <a:hueOff val="4062387"/>
            <a:satOff val="-2345"/>
            <a:lumOff val="-159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lumMod val="65000"/>
                  <a:lumOff val="35000"/>
                </a:schemeClr>
              </a:solidFill>
              <a:latin typeface="+mn-lt"/>
              <a:ea typeface="Verdana" charset="0"/>
              <a:cs typeface="Verdana" charset="0"/>
            </a:rPr>
            <a:t>The Case Management Process</a:t>
          </a:r>
          <a:endParaRPr lang="en-US" sz="2000" b="0" kern="1200" dirty="0">
            <a:solidFill>
              <a:schemeClr val="tx1">
                <a:lumMod val="65000"/>
                <a:lumOff val="35000"/>
              </a:schemeClr>
            </a:solidFill>
            <a:latin typeface="+mn-lt"/>
            <a:ea typeface="Verdana" charset="0"/>
            <a:cs typeface="Verdana" charset="0"/>
          </a:endParaRPr>
        </a:p>
      </dsp:txBody>
      <dsp:txXfrm rot="10800000">
        <a:off x="0" y="935662"/>
        <a:ext cx="6358286" cy="306454"/>
      </dsp:txXfrm>
    </dsp:sp>
    <dsp:sp modelId="{47EE2C3E-0E56-4334-A07F-49B5AE70DE68}">
      <dsp:nvSpPr>
        <dsp:cNvPr id="0" name=""/>
        <dsp:cNvSpPr/>
      </dsp:nvSpPr>
      <dsp:spPr>
        <a:xfrm rot="10800000">
          <a:off x="0" y="468626"/>
          <a:ext cx="6358286" cy="471635"/>
        </a:xfrm>
        <a:prstGeom prst="upArrowCallout">
          <a:avLst/>
        </a:prstGeom>
        <a:solidFill>
          <a:schemeClr val="accent2">
            <a:hueOff val="4874864"/>
            <a:satOff val="-2814"/>
            <a:lumOff val="-19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lumMod val="65000"/>
                  <a:lumOff val="35000"/>
                </a:schemeClr>
              </a:solidFill>
              <a:latin typeface="+mn-lt"/>
              <a:ea typeface="Verdana" charset="0"/>
              <a:cs typeface="Verdana" charset="0"/>
            </a:rPr>
            <a:t>Current Trends in Case Management</a:t>
          </a:r>
          <a:endParaRPr lang="en-US" sz="2000" b="0" kern="1200" dirty="0">
            <a:solidFill>
              <a:schemeClr val="tx1">
                <a:lumMod val="65000"/>
                <a:lumOff val="35000"/>
              </a:schemeClr>
            </a:solidFill>
            <a:latin typeface="+mn-lt"/>
            <a:ea typeface="Verdana" charset="0"/>
            <a:cs typeface="Verdana" charset="0"/>
          </a:endParaRPr>
        </a:p>
      </dsp:txBody>
      <dsp:txXfrm rot="10800000">
        <a:off x="0" y="468626"/>
        <a:ext cx="6358286" cy="306454"/>
      </dsp:txXfrm>
    </dsp:sp>
    <dsp:sp modelId="{FDAF1204-7C84-42A5-BD8B-EE3D8B2EC443}">
      <dsp:nvSpPr>
        <dsp:cNvPr id="0" name=""/>
        <dsp:cNvSpPr/>
      </dsp:nvSpPr>
      <dsp:spPr>
        <a:xfrm rot="10800000">
          <a:off x="0" y="1590"/>
          <a:ext cx="6358286" cy="471635"/>
        </a:xfrm>
        <a:prstGeom prst="upArrowCallout">
          <a:avLst/>
        </a:prstGeom>
        <a:solidFill>
          <a:schemeClr val="accent2">
            <a:hueOff val="5687341"/>
            <a:satOff val="-3283"/>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a:solidFill>
                <a:schemeClr val="tx1">
                  <a:lumMod val="65000"/>
                  <a:lumOff val="35000"/>
                </a:schemeClr>
              </a:solidFill>
              <a:latin typeface="+mn-lt"/>
              <a:ea typeface="Verdana" charset="0"/>
              <a:cs typeface="Verdana" charset="0"/>
            </a:rPr>
            <a:t>Gateway to Case Management Certification</a:t>
          </a:r>
          <a:endParaRPr lang="en-US" sz="2000" b="0" kern="1200" dirty="0">
            <a:solidFill>
              <a:schemeClr val="tx1">
                <a:lumMod val="65000"/>
                <a:lumOff val="35000"/>
              </a:schemeClr>
            </a:solidFill>
            <a:latin typeface="+mn-lt"/>
            <a:cs typeface="Calibri" panose="020F0502020204030204" pitchFamily="34" charset="0"/>
          </a:endParaRPr>
        </a:p>
      </dsp:txBody>
      <dsp:txXfrm rot="10800000">
        <a:off x="0" y="1590"/>
        <a:ext cx="6358286" cy="306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1C51A-42CA-44A7-B0A1-5F72C39E1336}">
      <dsp:nvSpPr>
        <dsp:cNvPr id="0" name=""/>
        <dsp:cNvSpPr/>
      </dsp:nvSpPr>
      <dsp:spPr>
        <a:xfrm>
          <a:off x="0" y="3416407"/>
          <a:ext cx="5396379" cy="32033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65000"/>
                  <a:lumOff val="35000"/>
                </a:schemeClr>
              </a:solidFill>
              <a:latin typeface="+mn-lt"/>
              <a:ea typeface="Verdana" charset="0"/>
              <a:cs typeface="Verdana" charset="0"/>
            </a:rPr>
            <a:t>The Heart of Case Management</a:t>
          </a:r>
          <a:endParaRPr lang="en-US" sz="2000" kern="1200"/>
        </a:p>
      </dsp:txBody>
      <dsp:txXfrm>
        <a:off x="0" y="3416407"/>
        <a:ext cx="5396379" cy="320330"/>
      </dsp:txXfrm>
    </dsp:sp>
    <dsp:sp modelId="{3091FDCC-34CE-4938-A662-23B32D010739}">
      <dsp:nvSpPr>
        <dsp:cNvPr id="0" name=""/>
        <dsp:cNvSpPr/>
      </dsp:nvSpPr>
      <dsp:spPr>
        <a:xfrm rot="10800000">
          <a:off x="0" y="2928544"/>
          <a:ext cx="5396379" cy="492668"/>
        </a:xfrm>
        <a:prstGeom prst="upArrowCallout">
          <a:avLst/>
        </a:prstGeom>
        <a:solidFill>
          <a:schemeClr val="accent2">
            <a:hueOff val="812477"/>
            <a:satOff val="-469"/>
            <a:lumOff val="-31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65000"/>
                  <a:lumOff val="35000"/>
                </a:schemeClr>
              </a:solidFill>
              <a:latin typeface="+mn-lt"/>
              <a:ea typeface="Verdana" charset="0"/>
              <a:cs typeface="Verdana" charset="0"/>
            </a:rPr>
            <a:t>Clinical Financial and Satisfaction Outcomes</a:t>
          </a:r>
        </a:p>
      </dsp:txBody>
      <dsp:txXfrm rot="10800000">
        <a:off x="0" y="2928544"/>
        <a:ext cx="5396379" cy="320121"/>
      </dsp:txXfrm>
    </dsp:sp>
    <dsp:sp modelId="{8FA34B3F-35A7-4575-B2BA-D47703ECF348}">
      <dsp:nvSpPr>
        <dsp:cNvPr id="0" name=""/>
        <dsp:cNvSpPr/>
      </dsp:nvSpPr>
      <dsp:spPr>
        <a:xfrm rot="10800000">
          <a:off x="0" y="2440680"/>
          <a:ext cx="5396379" cy="492668"/>
        </a:xfrm>
        <a:prstGeom prst="upArrowCallout">
          <a:avLst/>
        </a:prstGeom>
        <a:solidFill>
          <a:schemeClr val="accent2">
            <a:hueOff val="1624955"/>
            <a:satOff val="-938"/>
            <a:lumOff val="-63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lumMod val="65000"/>
                  <a:lumOff val="35000"/>
                </a:schemeClr>
              </a:solidFill>
              <a:latin typeface="+mn-lt"/>
              <a:ea typeface="Verdana" charset="0"/>
              <a:cs typeface="Verdana" charset="0"/>
            </a:rPr>
            <a:t>Healthcare Delivery Systems</a:t>
          </a:r>
        </a:p>
      </dsp:txBody>
      <dsp:txXfrm rot="10800000">
        <a:off x="0" y="2440680"/>
        <a:ext cx="5396379" cy="320121"/>
      </dsp:txXfrm>
    </dsp:sp>
    <dsp:sp modelId="{BAFCD097-7818-4C33-8761-F3C5E147DD0B}">
      <dsp:nvSpPr>
        <dsp:cNvPr id="0" name=""/>
        <dsp:cNvSpPr/>
      </dsp:nvSpPr>
      <dsp:spPr>
        <a:xfrm rot="10800000">
          <a:off x="0" y="1952817"/>
          <a:ext cx="5396379" cy="492668"/>
        </a:xfrm>
        <a:prstGeom prst="upArrowCallout">
          <a:avLst/>
        </a:prstGeom>
        <a:solidFill>
          <a:schemeClr val="accent2">
            <a:hueOff val="2437432"/>
            <a:satOff val="-1407"/>
            <a:lumOff val="-95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tx1">
                  <a:lumMod val="65000"/>
                  <a:lumOff val="35000"/>
                </a:schemeClr>
              </a:solidFill>
              <a:latin typeface="+mn-lt"/>
              <a:ea typeface="Verdana" charset="0"/>
              <a:cs typeface="Verdana" charset="0"/>
            </a:rPr>
            <a:t>Communication Skills</a:t>
          </a:r>
          <a:endParaRPr lang="en-US" sz="2000" b="0" kern="1200" dirty="0">
            <a:solidFill>
              <a:schemeClr val="tx1">
                <a:lumMod val="65000"/>
                <a:lumOff val="35000"/>
              </a:schemeClr>
            </a:solidFill>
            <a:latin typeface="+mn-lt"/>
          </a:endParaRPr>
        </a:p>
      </dsp:txBody>
      <dsp:txXfrm rot="10800000">
        <a:off x="0" y="1952817"/>
        <a:ext cx="5396379" cy="320121"/>
      </dsp:txXfrm>
    </dsp:sp>
    <dsp:sp modelId="{4D476FF5-6725-410A-BC24-2051AB11C5CE}">
      <dsp:nvSpPr>
        <dsp:cNvPr id="0" name=""/>
        <dsp:cNvSpPr/>
      </dsp:nvSpPr>
      <dsp:spPr>
        <a:xfrm rot="10800000">
          <a:off x="0" y="1464954"/>
          <a:ext cx="5396379" cy="492668"/>
        </a:xfrm>
        <a:prstGeom prst="upArrowCallout">
          <a:avLst/>
        </a:prstGeom>
        <a:solidFill>
          <a:schemeClr val="accent2">
            <a:hueOff val="3249909"/>
            <a:satOff val="-1876"/>
            <a:lumOff val="-127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The Heart of Case Management</a:t>
          </a:r>
          <a:endParaRPr lang="en-US" sz="2000" b="0" kern="1200" dirty="0">
            <a:solidFill>
              <a:schemeClr val="tx1">
                <a:lumMod val="65000"/>
                <a:lumOff val="35000"/>
              </a:schemeClr>
            </a:solidFill>
            <a:latin typeface="+mn-lt"/>
          </a:endParaRPr>
        </a:p>
      </dsp:txBody>
      <dsp:txXfrm rot="10800000">
        <a:off x="0" y="1464954"/>
        <a:ext cx="5396379" cy="320121"/>
      </dsp:txXfrm>
    </dsp:sp>
    <dsp:sp modelId="{03E49532-7C3A-41BE-A67B-7666FEA98D32}">
      <dsp:nvSpPr>
        <dsp:cNvPr id="0" name=""/>
        <dsp:cNvSpPr/>
      </dsp:nvSpPr>
      <dsp:spPr>
        <a:xfrm rot="10800000">
          <a:off x="0" y="977090"/>
          <a:ext cx="5396379" cy="492668"/>
        </a:xfrm>
        <a:prstGeom prst="upArrowCallout">
          <a:avLst/>
        </a:prstGeom>
        <a:solidFill>
          <a:schemeClr val="accent2">
            <a:hueOff val="4062387"/>
            <a:satOff val="-2345"/>
            <a:lumOff val="-159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Clinical Financial and Satisfaction Outcomes</a:t>
          </a:r>
        </a:p>
      </dsp:txBody>
      <dsp:txXfrm rot="10800000">
        <a:off x="0" y="977090"/>
        <a:ext cx="5396379" cy="320121"/>
      </dsp:txXfrm>
    </dsp:sp>
    <dsp:sp modelId="{319E070C-7546-4BE1-A7B4-5B4C4B2E7788}">
      <dsp:nvSpPr>
        <dsp:cNvPr id="0" name=""/>
        <dsp:cNvSpPr/>
      </dsp:nvSpPr>
      <dsp:spPr>
        <a:xfrm rot="10800000">
          <a:off x="0" y="489227"/>
          <a:ext cx="5396379" cy="492668"/>
        </a:xfrm>
        <a:prstGeom prst="upArrowCallout">
          <a:avLst/>
        </a:prstGeom>
        <a:solidFill>
          <a:schemeClr val="accent2">
            <a:hueOff val="4874864"/>
            <a:satOff val="-2814"/>
            <a:lumOff val="-191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Healthcare Delivery Systems</a:t>
          </a:r>
        </a:p>
      </dsp:txBody>
      <dsp:txXfrm rot="10800000">
        <a:off x="0" y="489227"/>
        <a:ext cx="5396379" cy="320121"/>
      </dsp:txXfrm>
    </dsp:sp>
    <dsp:sp modelId="{1D14A133-7C39-4E2C-9B76-6862BC0336B3}">
      <dsp:nvSpPr>
        <dsp:cNvPr id="0" name=""/>
        <dsp:cNvSpPr/>
      </dsp:nvSpPr>
      <dsp:spPr>
        <a:xfrm rot="10800000">
          <a:off x="0" y="1363"/>
          <a:ext cx="5396379" cy="492668"/>
        </a:xfrm>
        <a:prstGeom prst="upArrowCallout">
          <a:avLst/>
        </a:prstGeom>
        <a:solidFill>
          <a:schemeClr val="accent2">
            <a:hueOff val="5687341"/>
            <a:satOff val="-3283"/>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1">
                  <a:lumMod val="65000"/>
                  <a:lumOff val="35000"/>
                </a:schemeClr>
              </a:solidFill>
              <a:latin typeface="+mn-lt"/>
              <a:ea typeface="Verdana" charset="0"/>
              <a:cs typeface="Verdana" charset="0"/>
            </a:rPr>
            <a:t>Communication Skills</a:t>
          </a:r>
          <a:endParaRPr lang="en-US" sz="2000" b="0" kern="1200" dirty="0">
            <a:solidFill>
              <a:schemeClr val="tx1">
                <a:lumMod val="65000"/>
                <a:lumOff val="35000"/>
              </a:schemeClr>
            </a:solidFill>
            <a:latin typeface="+mn-lt"/>
            <a:cs typeface="Calibri" panose="020F0502020204030204" pitchFamily="34" charset="0"/>
          </a:endParaRPr>
        </a:p>
      </dsp:txBody>
      <dsp:txXfrm rot="10800000">
        <a:off x="0" y="1363"/>
        <a:ext cx="5396379" cy="3201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6DBC1-0E17-4F16-8911-97A44C63D33A}">
      <dsp:nvSpPr>
        <dsp:cNvPr id="0" name=""/>
        <dsp:cNvSpPr/>
      </dsp:nvSpPr>
      <dsp:spPr>
        <a:xfrm>
          <a:off x="0" y="0"/>
          <a:ext cx="2561209" cy="3144603"/>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chemeClr val="tx1">
                  <a:lumMod val="65000"/>
                  <a:lumOff val="35000"/>
                </a:schemeClr>
              </a:solidFill>
            </a:rPr>
            <a:t>Learn how to prepare for the CCM exam.</a:t>
          </a:r>
        </a:p>
      </dsp:txBody>
      <dsp:txXfrm>
        <a:off x="0" y="1194949"/>
        <a:ext cx="2561209" cy="1886762"/>
      </dsp:txXfrm>
    </dsp:sp>
    <dsp:sp modelId="{3A43AAE0-F03E-4EAD-95BE-8F0932443B48}">
      <dsp:nvSpPr>
        <dsp:cNvPr id="0" name=""/>
        <dsp:cNvSpPr/>
      </dsp:nvSpPr>
      <dsp:spPr>
        <a:xfrm>
          <a:off x="808914" y="314460"/>
          <a:ext cx="943381" cy="94338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50" tIns="12700" rIns="73550" bIns="12700" numCol="1" spcCol="1270" anchor="ctr" anchorCtr="0">
          <a:noAutofit/>
        </a:bodyPr>
        <a:lstStyle/>
        <a:p>
          <a:pPr marL="0" lvl="0" indent="0" algn="ctr" defTabSz="2000250">
            <a:lnSpc>
              <a:spcPct val="90000"/>
            </a:lnSpc>
            <a:spcBef>
              <a:spcPct val="0"/>
            </a:spcBef>
            <a:spcAft>
              <a:spcPct val="35000"/>
            </a:spcAft>
            <a:buNone/>
          </a:pPr>
          <a:r>
            <a:rPr lang="en-US" sz="4500" b="0" kern="1200">
              <a:solidFill>
                <a:schemeClr val="tx1">
                  <a:lumMod val="65000"/>
                  <a:lumOff val="35000"/>
                </a:schemeClr>
              </a:solidFill>
            </a:rPr>
            <a:t>1</a:t>
          </a:r>
        </a:p>
      </dsp:txBody>
      <dsp:txXfrm>
        <a:off x="947069" y="452615"/>
        <a:ext cx="667071" cy="667071"/>
      </dsp:txXfrm>
    </dsp:sp>
    <dsp:sp modelId="{5DB25932-0600-46EB-A726-8F06FE4F0F6D}">
      <dsp:nvSpPr>
        <dsp:cNvPr id="0" name=""/>
        <dsp:cNvSpPr/>
      </dsp:nvSpPr>
      <dsp:spPr>
        <a:xfrm>
          <a:off x="0" y="3144532"/>
          <a:ext cx="2561209" cy="72"/>
        </a:xfrm>
        <a:prstGeom prst="rect">
          <a:avLst/>
        </a:prstGeom>
        <a:solidFill>
          <a:schemeClr val="accent2">
            <a:hueOff val="1137468"/>
            <a:satOff val="-657"/>
            <a:lumOff val="-4471"/>
            <a:alphaOff val="0"/>
          </a:schemeClr>
        </a:solidFill>
        <a:ln w="12700" cap="flat" cmpd="sng" algn="ctr">
          <a:solidFill>
            <a:schemeClr val="accent2">
              <a:hueOff val="1137468"/>
              <a:satOff val="-657"/>
              <a:lumOff val="-4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64494-5D90-4EB2-8F36-03058E76D630}">
      <dsp:nvSpPr>
        <dsp:cNvPr id="0" name=""/>
        <dsp:cNvSpPr/>
      </dsp:nvSpPr>
      <dsp:spPr>
        <a:xfrm>
          <a:off x="2817330" y="0"/>
          <a:ext cx="2561209" cy="3144603"/>
        </a:xfrm>
        <a:prstGeom prst="rect">
          <a:avLst/>
        </a:prstGeom>
        <a:solidFill>
          <a:schemeClr val="accent2">
            <a:tint val="40000"/>
            <a:alpha val="90000"/>
            <a:hueOff val="2723181"/>
            <a:satOff val="-5400"/>
            <a:lumOff val="-2472"/>
            <a:alphaOff val="0"/>
          </a:schemeClr>
        </a:solidFill>
        <a:ln w="12700" cap="flat" cmpd="sng" algn="ctr">
          <a:solidFill>
            <a:schemeClr val="accent2">
              <a:tint val="40000"/>
              <a:alpha val="90000"/>
              <a:hueOff val="2723181"/>
              <a:satOff val="-5400"/>
              <a:lumOff val="-24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chemeClr val="tx1">
                  <a:lumMod val="65000"/>
                  <a:lumOff val="35000"/>
                </a:schemeClr>
              </a:solidFill>
            </a:rPr>
            <a:t>Prepare for leadership in case management in your department or business.</a:t>
          </a:r>
        </a:p>
      </dsp:txBody>
      <dsp:txXfrm>
        <a:off x="2817330" y="1194949"/>
        <a:ext cx="2561209" cy="1886762"/>
      </dsp:txXfrm>
    </dsp:sp>
    <dsp:sp modelId="{5C9965AB-CD85-40DA-86E8-AC34DD19E559}">
      <dsp:nvSpPr>
        <dsp:cNvPr id="0" name=""/>
        <dsp:cNvSpPr/>
      </dsp:nvSpPr>
      <dsp:spPr>
        <a:xfrm>
          <a:off x="3626244" y="314460"/>
          <a:ext cx="943381" cy="943381"/>
        </a:xfrm>
        <a:prstGeom prst="ellipse">
          <a:avLst/>
        </a:prstGeom>
        <a:solidFill>
          <a:schemeClr val="accent2">
            <a:hueOff val="2274937"/>
            <a:satOff val="-1313"/>
            <a:lumOff val="-8941"/>
            <a:alphaOff val="0"/>
          </a:schemeClr>
        </a:solidFill>
        <a:ln w="12700" cap="flat" cmpd="sng" algn="ctr">
          <a:solidFill>
            <a:schemeClr val="accent2">
              <a:hueOff val="2274937"/>
              <a:satOff val="-1313"/>
              <a:lumOff val="-8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50" tIns="12700" rIns="73550" bIns="12700" numCol="1" spcCol="1270" anchor="ctr" anchorCtr="0">
          <a:noAutofit/>
        </a:bodyPr>
        <a:lstStyle/>
        <a:p>
          <a:pPr marL="0" lvl="0" indent="0" algn="ctr" defTabSz="2000250">
            <a:lnSpc>
              <a:spcPct val="90000"/>
            </a:lnSpc>
            <a:spcBef>
              <a:spcPct val="0"/>
            </a:spcBef>
            <a:spcAft>
              <a:spcPct val="35000"/>
            </a:spcAft>
            <a:buNone/>
          </a:pPr>
          <a:r>
            <a:rPr lang="en-US" sz="4500" b="0" kern="1200">
              <a:solidFill>
                <a:schemeClr val="tx1">
                  <a:lumMod val="65000"/>
                  <a:lumOff val="35000"/>
                </a:schemeClr>
              </a:solidFill>
            </a:rPr>
            <a:t>2</a:t>
          </a:r>
        </a:p>
      </dsp:txBody>
      <dsp:txXfrm>
        <a:off x="3764399" y="452615"/>
        <a:ext cx="667071" cy="667071"/>
      </dsp:txXfrm>
    </dsp:sp>
    <dsp:sp modelId="{292F3BD0-80A1-4860-91CC-15CC52097024}">
      <dsp:nvSpPr>
        <dsp:cNvPr id="0" name=""/>
        <dsp:cNvSpPr/>
      </dsp:nvSpPr>
      <dsp:spPr>
        <a:xfrm>
          <a:off x="2817330" y="3144532"/>
          <a:ext cx="2561209" cy="72"/>
        </a:xfrm>
        <a:prstGeom prst="rect">
          <a:avLst/>
        </a:prstGeom>
        <a:solidFill>
          <a:schemeClr val="accent2">
            <a:hueOff val="3412405"/>
            <a:satOff val="-1970"/>
            <a:lumOff val="-13412"/>
            <a:alphaOff val="0"/>
          </a:schemeClr>
        </a:solidFill>
        <a:ln w="12700" cap="flat" cmpd="sng" algn="ctr">
          <a:solidFill>
            <a:schemeClr val="accent2">
              <a:hueOff val="3412405"/>
              <a:satOff val="-1970"/>
              <a:lumOff val="-13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04AE1E-E8B5-421D-B062-B9BF76ACFD84}">
      <dsp:nvSpPr>
        <dsp:cNvPr id="0" name=""/>
        <dsp:cNvSpPr/>
      </dsp:nvSpPr>
      <dsp:spPr>
        <a:xfrm>
          <a:off x="5634661" y="0"/>
          <a:ext cx="2561209" cy="3144603"/>
        </a:xfrm>
        <a:prstGeom prst="rect">
          <a:avLst/>
        </a:prstGeom>
        <a:solidFill>
          <a:schemeClr val="accent2">
            <a:tint val="40000"/>
            <a:alpha val="90000"/>
            <a:hueOff val="5446361"/>
            <a:satOff val="-10801"/>
            <a:lumOff val="-4945"/>
            <a:alphaOff val="0"/>
          </a:schemeClr>
        </a:solidFill>
        <a:ln w="12700" cap="flat" cmpd="sng" algn="ctr">
          <a:solidFill>
            <a:schemeClr val="accent2">
              <a:tint val="40000"/>
              <a:alpha val="90000"/>
              <a:hueOff val="5446361"/>
              <a:satOff val="-10801"/>
              <a:lumOff val="-49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682" tIns="330200" rIns="199682" bIns="330200" numCol="1" spcCol="1270" anchor="t" anchorCtr="0">
          <a:noAutofit/>
        </a:bodyPr>
        <a:lstStyle/>
        <a:p>
          <a:pPr marL="0" lvl="0" indent="0" algn="l" defTabSz="889000">
            <a:lnSpc>
              <a:spcPct val="90000"/>
            </a:lnSpc>
            <a:spcBef>
              <a:spcPct val="0"/>
            </a:spcBef>
            <a:spcAft>
              <a:spcPct val="35000"/>
            </a:spcAft>
            <a:buNone/>
          </a:pPr>
          <a:r>
            <a:rPr lang="en-US" sz="2000" b="0" kern="1200" dirty="0">
              <a:solidFill>
                <a:schemeClr val="tx1">
                  <a:lumMod val="65000"/>
                  <a:lumOff val="35000"/>
                </a:schemeClr>
              </a:solidFill>
            </a:rPr>
            <a:t>Expand your career opportunities and income.</a:t>
          </a:r>
        </a:p>
      </dsp:txBody>
      <dsp:txXfrm>
        <a:off x="5634661" y="1194949"/>
        <a:ext cx="2561209" cy="1886762"/>
      </dsp:txXfrm>
    </dsp:sp>
    <dsp:sp modelId="{764128B5-46EC-4B68-B838-F34484AF1464}">
      <dsp:nvSpPr>
        <dsp:cNvPr id="0" name=""/>
        <dsp:cNvSpPr/>
      </dsp:nvSpPr>
      <dsp:spPr>
        <a:xfrm>
          <a:off x="6443575" y="314460"/>
          <a:ext cx="943381" cy="943381"/>
        </a:xfrm>
        <a:prstGeom prst="ellipse">
          <a:avLst/>
        </a:prstGeom>
        <a:solidFill>
          <a:schemeClr val="accent2">
            <a:hueOff val="4549873"/>
            <a:satOff val="-2626"/>
            <a:lumOff val="-17882"/>
            <a:alphaOff val="0"/>
          </a:schemeClr>
        </a:solidFill>
        <a:ln w="12700" cap="flat" cmpd="sng" algn="ctr">
          <a:solidFill>
            <a:schemeClr val="accent2">
              <a:hueOff val="4549873"/>
              <a:satOff val="-2626"/>
              <a:lumOff val="-17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550" tIns="12700" rIns="73550" bIns="12700" numCol="1" spcCol="1270" anchor="ctr" anchorCtr="0">
          <a:noAutofit/>
        </a:bodyPr>
        <a:lstStyle/>
        <a:p>
          <a:pPr marL="0" lvl="0" indent="0" algn="ctr" defTabSz="2000250">
            <a:lnSpc>
              <a:spcPct val="90000"/>
            </a:lnSpc>
            <a:spcBef>
              <a:spcPct val="0"/>
            </a:spcBef>
            <a:spcAft>
              <a:spcPct val="35000"/>
            </a:spcAft>
            <a:buNone/>
          </a:pPr>
          <a:r>
            <a:rPr lang="en-US" sz="4500" b="0" kern="1200">
              <a:solidFill>
                <a:schemeClr val="tx1">
                  <a:lumMod val="65000"/>
                  <a:lumOff val="35000"/>
                </a:schemeClr>
              </a:solidFill>
            </a:rPr>
            <a:t>3</a:t>
          </a:r>
        </a:p>
      </dsp:txBody>
      <dsp:txXfrm>
        <a:off x="6581730" y="452615"/>
        <a:ext cx="667071" cy="667071"/>
      </dsp:txXfrm>
    </dsp:sp>
    <dsp:sp modelId="{CB2358C3-1E96-471E-9162-03641113A029}">
      <dsp:nvSpPr>
        <dsp:cNvPr id="0" name=""/>
        <dsp:cNvSpPr/>
      </dsp:nvSpPr>
      <dsp:spPr>
        <a:xfrm>
          <a:off x="5634661" y="3144532"/>
          <a:ext cx="2561209" cy="72"/>
        </a:xfrm>
        <a:prstGeom prst="rect">
          <a:avLst/>
        </a:prstGeom>
        <a:solidFill>
          <a:schemeClr val="accent2">
            <a:hueOff val="5687341"/>
            <a:satOff val="-3283"/>
            <a:lumOff val="-22353"/>
            <a:alphaOff val="0"/>
          </a:schemeClr>
        </a:solidFill>
        <a:ln w="12700" cap="flat" cmpd="sng" algn="ctr">
          <a:solidFill>
            <a:schemeClr val="accent2">
              <a:hueOff val="5687341"/>
              <a:satOff val="-3283"/>
              <a:lumOff val="-2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04E7F7-7CDA-0844-89B5-99F372DC8A9E}" type="datetimeFigureOut">
              <a:rPr lang="en-US" smtClean="0"/>
              <a:t>5/5/22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899088-CE8F-964D-99FD-1912675D435F}" type="slidenum">
              <a:rPr lang="en-US" smtClean="0"/>
              <a:t>‹#›</a:t>
            </a:fld>
            <a:endParaRPr lang="en-US"/>
          </a:p>
        </p:txBody>
      </p:sp>
    </p:spTree>
    <p:extLst>
      <p:ext uri="{BB962C8B-B14F-4D97-AF65-F5344CB8AC3E}">
        <p14:creationId xmlns:p14="http://schemas.microsoft.com/office/powerpoint/2010/main" val="5953083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1ED6D3-4FB1-F844-A771-E25A2F383B2F}" type="datetimeFigureOut">
              <a:rPr lang="en-US" smtClean="0"/>
              <a:t>5/5/22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22661F-BA86-0A48-A806-5AADFB11A0AB}" type="slidenum">
              <a:rPr lang="en-US" smtClean="0"/>
              <a:t>‹#›</a:t>
            </a:fld>
            <a:endParaRPr lang="en-US"/>
          </a:p>
        </p:txBody>
      </p:sp>
    </p:spTree>
    <p:extLst>
      <p:ext uri="{BB962C8B-B14F-4D97-AF65-F5344CB8AC3E}">
        <p14:creationId xmlns:p14="http://schemas.microsoft.com/office/powerpoint/2010/main" val="17538178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A7D35F4-34DB-FB44-81B8-6658CDCA7F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518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922814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92677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382722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640149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775039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217424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285097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45944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1795440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785706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Placeholder 2"/>
          <p:cNvSpPr>
            <a:spLocks noGrp="1" noRot="1" noChangeAspect="1" noTextEdit="1"/>
          </p:cNvSpPr>
          <p:nvPr>
            <p:ph type="sldImg"/>
          </p:nvPr>
        </p:nvSpPr>
        <p:spPr bwMode="auto">
          <a:noFill/>
          <a:ln>
            <a:solidFill>
              <a:srgbClr val="000000"/>
            </a:solidFill>
            <a:miter lim="800000"/>
            <a:headEnd/>
            <a:tailEnd/>
          </a:ln>
        </p:spPr>
      </p:sp>
      <p:sp>
        <p:nvSpPr>
          <p:cNvPr id="29699" name="Placeholder 3"/>
          <p:cNvSpPr>
            <a:spLocks noGrp="1"/>
          </p:cNvSpPr>
          <p:nvPr>
            <p:ph type="body" idx="1"/>
          </p:nvPr>
        </p:nvSpPr>
        <p:spPr bwMode="auto">
          <a:noFill/>
        </p:spPr>
        <p:txBody>
          <a:bodyPr/>
          <a:lstStyle/>
          <a:p>
            <a:endParaRPr lang="en-US"/>
          </a:p>
        </p:txBody>
      </p:sp>
    </p:spTree>
    <p:extLst>
      <p:ext uri="{BB962C8B-B14F-4D97-AF65-F5344CB8AC3E}">
        <p14:creationId xmlns:p14="http://schemas.microsoft.com/office/powerpoint/2010/main" val="382137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2" y="1922"/>
            <a:ext cx="6088553" cy="5143500"/>
          </a:xfrm>
          <a:prstGeom prst="rect">
            <a:avLst/>
          </a:prstGeom>
          <a:solidFill>
            <a:srgbClr val="075669"/>
          </a:solidFill>
          <a:ln>
            <a:solidFill>
              <a:srgbClr val="075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490055" y="0"/>
            <a:ext cx="0" cy="571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603159" y="1579396"/>
            <a:ext cx="3686455" cy="1654623"/>
          </a:xfrm>
        </p:spPr>
        <p:txBody>
          <a:bodyPr>
            <a:normAutofit/>
          </a:bodyPr>
          <a:lstStyle>
            <a:lvl1pPr marL="0" algn="l" defTabSz="617220" rtl="0" eaLnBrk="1" latinLnBrk="0" hangingPunct="1">
              <a:lnSpc>
                <a:spcPct val="90000"/>
              </a:lnSpc>
              <a:spcBef>
                <a:spcPct val="0"/>
              </a:spcBef>
              <a:buNone/>
              <a:defRPr lang="en-US" sz="2970" b="1" kern="1200" spc="68" dirty="0">
                <a:solidFill>
                  <a:schemeClr val="bg1"/>
                </a:solidFill>
                <a:latin typeface="Calibri" panose="020F0502020204030204" pitchFamily="34" charset="0"/>
                <a:ea typeface="+mj-ea"/>
                <a:cs typeface="Calibri" panose="020F0502020204030204" pitchFamily="34" charset="0"/>
              </a:defRPr>
            </a:lvl1pPr>
          </a:lstStyle>
          <a:p>
            <a:r>
              <a:rPr lang="en-US"/>
              <a:t>Section Title</a:t>
            </a:r>
            <a:br>
              <a:rPr lang="en-US"/>
            </a:br>
            <a:r>
              <a:rPr lang="en-US"/>
              <a:t>Use Up to Three</a:t>
            </a:r>
            <a:br>
              <a:rPr lang="en-US"/>
            </a:br>
            <a:r>
              <a:rPr lang="en-US"/>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594992" y="4726851"/>
            <a:ext cx="1127553" cy="185885"/>
          </a:xfrm>
          <a:prstGeom prst="rect">
            <a:avLst/>
          </a:prstGeom>
          <a:noFill/>
        </p:spPr>
        <p:txBody>
          <a:bodyPr wrap="non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594993" y="397357"/>
            <a:ext cx="4615703" cy="234656"/>
          </a:xfrm>
        </p:spPr>
        <p:txBody>
          <a:bodyPr>
            <a:noAutofit/>
          </a:bodyPr>
          <a:lstStyle>
            <a:lvl1pPr>
              <a:defRPr lang="en-US" sz="945" b="1" kern="1200" spc="270" baseline="0" dirty="0">
                <a:solidFill>
                  <a:schemeClr val="bg1"/>
                </a:solidFill>
                <a:latin typeface="Calibri" panose="020F0502020204030204" pitchFamily="34" charset="0"/>
                <a:ea typeface="+mn-ea"/>
                <a:cs typeface="Calibri" panose="020F0502020204030204" pitchFamily="34" charset="0"/>
              </a:defRPr>
            </a:lvl1pPr>
          </a:lstStyle>
          <a:p>
            <a:pPr lvl="0"/>
            <a:r>
              <a:rPr lang="en-US"/>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595313" y="3411467"/>
            <a:ext cx="2327500" cy="715580"/>
          </a:xfrm>
        </p:spPr>
        <p:txBody>
          <a:bodyPr>
            <a:normAutofit/>
          </a:bodyPr>
          <a:lstStyle>
            <a:lvl1pPr marL="0" algn="l" defTabSz="617220" rtl="0" eaLnBrk="1" latinLnBrk="0" hangingPunct="1">
              <a:defRPr lang="en-US" sz="945" kern="1200" dirty="0">
                <a:solidFill>
                  <a:schemeClr val="bg1"/>
                </a:solidFill>
                <a:latin typeface="+mn-lt"/>
                <a:ea typeface="+mn-ea"/>
                <a:cs typeface="+mn-cs"/>
              </a:defRPr>
            </a:lvl1pPr>
          </a:lstStyle>
          <a:p>
            <a:pPr lvl="0"/>
            <a:r>
              <a:rPr lang="en-US"/>
              <a:t>Quick intro text. If needed, one or two sentences. Quick intro text. If needed, one or two sentences.</a:t>
            </a:r>
          </a:p>
        </p:txBody>
      </p:sp>
      <p:sp>
        <p:nvSpPr>
          <p:cNvPr id="12" name="Slide Number Placeholder 5">
            <a:extLst>
              <a:ext uri="{FF2B5EF4-FFF2-40B4-BE49-F238E27FC236}">
                <a16:creationId xmlns:a16="http://schemas.microsoft.com/office/drawing/2014/main" id="{A0E81046-17BE-4368-8777-2C7EEA05E1ED}"/>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139014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8909D3-F154-AB41-9BCD-DBF788FE1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5306" y="4587413"/>
            <a:ext cx="983903" cy="262282"/>
          </a:xfrm>
          <a:prstGeom prst="rect">
            <a:avLst/>
          </a:prstGeom>
        </p:spPr>
      </p:pic>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spTree>
    <p:extLst>
      <p:ext uri="{BB962C8B-B14F-4D97-AF65-F5344CB8AC3E}">
        <p14:creationId xmlns:p14="http://schemas.microsoft.com/office/powerpoint/2010/main" val="34098610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69">
            <a:alpha val="10000"/>
          </a:srgbClr>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287153" y="996181"/>
            <a:ext cx="3768328" cy="2184797"/>
          </a:xfrm>
        </p:spPr>
        <p:txBody>
          <a:bodyPr>
            <a:normAutofit/>
          </a:bodyPr>
          <a:lstStyle>
            <a:lvl1pPr marL="231458" indent="-231458">
              <a:buFont typeface="Wingdings" panose="05000000000000000000" pitchFamily="2" charset="2"/>
              <a:buChar char="§"/>
              <a:defRPr sz="1620">
                <a:solidFill>
                  <a:srgbClr val="485865"/>
                </a:solidFill>
                <a:latin typeface="+mn-lt"/>
              </a:defRPr>
            </a:lvl1pPr>
            <a:lvl2pPr marL="540068" indent="-231458">
              <a:buFont typeface="Arial" panose="020B0604020202020204" pitchFamily="34" charset="0"/>
              <a:buChar char="•"/>
              <a:defRPr>
                <a:solidFill>
                  <a:srgbClr val="485865"/>
                </a:solidFill>
                <a:latin typeface="+mn-lt"/>
              </a:defRPr>
            </a:lvl2pPr>
          </a:lstStyle>
          <a:p>
            <a:pPr lvl="0"/>
            <a:r>
              <a:rPr lang="en-US"/>
              <a:t>Click to edit </a:t>
            </a:r>
          </a:p>
          <a:p>
            <a:pPr lvl="1"/>
            <a:r>
              <a:rPr lang="en-US"/>
              <a:t>Second Level</a:t>
            </a:r>
          </a:p>
        </p:txBody>
      </p:sp>
      <p:sp>
        <p:nvSpPr>
          <p:cNvPr id="5" name="Rectangle 4">
            <a:extLst>
              <a:ext uri="{FF2B5EF4-FFF2-40B4-BE49-F238E27FC236}">
                <a16:creationId xmlns:a16="http://schemas.microsoft.com/office/drawing/2014/main" id="{165F8D97-4872-4D7C-AAF2-660CC07E7C2E}"/>
              </a:ext>
            </a:extLst>
          </p:cNvPr>
          <p:cNvSpPr/>
          <p:nvPr userDrawn="1"/>
        </p:nvSpPr>
        <p:spPr>
          <a:xfrm>
            <a:off x="0" y="0"/>
            <a:ext cx="9144000"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3000" baseline="0">
                <a:solidFill>
                  <a:schemeClr val="bg1"/>
                </a:solidFill>
              </a:defRPr>
            </a:lvl1pPr>
          </a:lstStyle>
          <a:p>
            <a:r>
              <a:rPr lang="en-US"/>
              <a:t>Slide Title</a:t>
            </a:r>
          </a:p>
        </p:txBody>
      </p:sp>
      <p:sp>
        <p:nvSpPr>
          <p:cNvPr id="8" name="Slide Number Placeholder 5">
            <a:extLst>
              <a:ext uri="{FF2B5EF4-FFF2-40B4-BE49-F238E27FC236}">
                <a16:creationId xmlns:a16="http://schemas.microsoft.com/office/drawing/2014/main" id="{AF3A9ADE-1816-438E-892F-C95EA779A01B}"/>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22853574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1D2D7B-680F-47D4-A9D6-4321DABC11B8}"/>
              </a:ext>
            </a:extLst>
          </p:cNvPr>
          <p:cNvSpPr/>
          <p:nvPr userDrawn="1"/>
        </p:nvSpPr>
        <p:spPr>
          <a:xfrm>
            <a:off x="0" y="0"/>
            <a:ext cx="9144000"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itle Placeholder 1">
            <a:extLst>
              <a:ext uri="{FF2B5EF4-FFF2-40B4-BE49-F238E27FC236}">
                <a16:creationId xmlns:a16="http://schemas.microsoft.com/office/drawing/2014/main" id="{A2998810-EF3C-4CF2-9AA1-DA7673956BE9}"/>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3000" baseline="0">
                <a:solidFill>
                  <a:schemeClr val="bg1"/>
                </a:solidFill>
              </a:defRPr>
            </a:lvl1pPr>
          </a:lstStyle>
          <a:p>
            <a:r>
              <a:rPr lang="en-US"/>
              <a:t>Slide Title</a:t>
            </a:r>
          </a:p>
        </p:txBody>
      </p:sp>
      <p:sp>
        <p:nvSpPr>
          <p:cNvPr id="7" name="Content Placeholder 2">
            <a:extLst>
              <a:ext uri="{FF2B5EF4-FFF2-40B4-BE49-F238E27FC236}">
                <a16:creationId xmlns:a16="http://schemas.microsoft.com/office/drawing/2014/main" id="{C6FC7ECC-8FA1-4605-8D8B-8037AB6F9F29}"/>
              </a:ext>
            </a:extLst>
          </p:cNvPr>
          <p:cNvSpPr>
            <a:spLocks noGrp="1"/>
          </p:cNvSpPr>
          <p:nvPr>
            <p:ph idx="1"/>
          </p:nvPr>
        </p:nvSpPr>
        <p:spPr>
          <a:xfrm>
            <a:off x="400620" y="875226"/>
            <a:ext cx="3902999" cy="2932510"/>
          </a:xfrm>
        </p:spPr>
        <p:txBody>
          <a:bodyPr/>
          <a:lstStyle>
            <a:lvl1pPr>
              <a:defRPr sz="1620"/>
            </a:lvl1pPr>
            <a:lvl2pPr marL="540068" indent="-231458">
              <a:buFont typeface="Wingdings" panose="05000000000000000000" pitchFamily="2" charset="2"/>
              <a:buChar char="§"/>
              <a:defRPr sz="1485">
                <a:solidFill>
                  <a:srgbClr val="485865"/>
                </a:solidFill>
              </a:defRPr>
            </a:lvl2pPr>
            <a:lvl3pPr>
              <a:defRPr>
                <a:solidFill>
                  <a:srgbClr val="485865"/>
                </a:solidFill>
              </a:defRPr>
            </a:lvl3pPr>
          </a:lstStyle>
          <a:p>
            <a:pPr lvl="0"/>
            <a:r>
              <a:rPr lang="en-US"/>
              <a:t>Click to edit Master text style</a:t>
            </a:r>
          </a:p>
          <a:p>
            <a:pPr lvl="1"/>
            <a:r>
              <a:rPr lang="en-US"/>
              <a:t>Second level</a:t>
            </a:r>
          </a:p>
          <a:p>
            <a:pPr lvl="2"/>
            <a:r>
              <a:rPr lang="en-US"/>
              <a:t>Third level</a:t>
            </a:r>
          </a:p>
        </p:txBody>
      </p:sp>
      <p:sp>
        <p:nvSpPr>
          <p:cNvPr id="6" name="Picture Placeholder 7">
            <a:extLst>
              <a:ext uri="{FF2B5EF4-FFF2-40B4-BE49-F238E27FC236}">
                <a16:creationId xmlns:a16="http://schemas.microsoft.com/office/drawing/2014/main" id="{B18C6346-50D6-4F40-89C9-0FA96D87AC6F}"/>
              </a:ext>
            </a:extLst>
          </p:cNvPr>
          <p:cNvSpPr>
            <a:spLocks noGrp="1"/>
          </p:cNvSpPr>
          <p:nvPr>
            <p:ph type="pic" sz="quarter" idx="10" hasCustomPrompt="1"/>
          </p:nvPr>
        </p:nvSpPr>
        <p:spPr>
          <a:xfrm>
            <a:off x="5613604" y="618482"/>
            <a:ext cx="3530396" cy="4525019"/>
          </a:xfrm>
        </p:spPr>
        <p:txBody>
          <a:bodyPr/>
          <a:lstStyle/>
          <a:p>
            <a:r>
              <a:rPr lang="en-US"/>
              <a:t>Add image here (optional)</a:t>
            </a:r>
          </a:p>
        </p:txBody>
      </p:sp>
      <p:sp>
        <p:nvSpPr>
          <p:cNvPr id="11" name="Slide Number Placeholder 5">
            <a:extLst>
              <a:ext uri="{FF2B5EF4-FFF2-40B4-BE49-F238E27FC236}">
                <a16:creationId xmlns:a16="http://schemas.microsoft.com/office/drawing/2014/main" id="{F7BA2E56-2571-4725-8F0D-44BCC3656B7A}"/>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7821641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359492" y="217441"/>
            <a:ext cx="7886700" cy="994172"/>
          </a:xfrm>
          <a:prstGeom prst="rect">
            <a:avLst/>
          </a:prstGeom>
        </p:spPr>
        <p:txBody>
          <a:bodyPr vert="horz" lIns="91440" tIns="45720" rIns="91440" bIns="45720" rtlCol="0" anchor="ctr">
            <a:normAutofit/>
          </a:bodyPr>
          <a:lstStyle>
            <a:lvl1pPr>
              <a:defRPr sz="3000" baseline="0">
                <a:solidFill>
                  <a:srgbClr val="075669"/>
                </a:solidFill>
              </a:defRPr>
            </a:lvl1pPr>
          </a:lstStyle>
          <a:p>
            <a:r>
              <a:rPr lang="en-US"/>
              <a:t>Slide Title</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359494" y="1312569"/>
            <a:ext cx="4684457" cy="2184797"/>
          </a:xfrm>
        </p:spPr>
        <p:txBody>
          <a:bodyPr>
            <a:normAutofit/>
          </a:bodyPr>
          <a:lstStyle>
            <a:lvl1pPr>
              <a:defRPr lang="en-US" sz="162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a:t>Click to edit Master text style</a:t>
            </a:r>
          </a:p>
        </p:txBody>
      </p:sp>
      <p:sp>
        <p:nvSpPr>
          <p:cNvPr id="4" name="Slide Number Placeholder 5">
            <a:extLst>
              <a:ext uri="{FF2B5EF4-FFF2-40B4-BE49-F238E27FC236}">
                <a16:creationId xmlns:a16="http://schemas.microsoft.com/office/drawing/2014/main" id="{113EA03C-2A19-479F-A527-A0DF7699721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9213293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514003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332923" y="4836369"/>
            <a:ext cx="3219338" cy="185885"/>
          </a:xfrm>
          <a:prstGeom prst="rect">
            <a:avLst/>
          </a:prstGeom>
          <a:noFill/>
        </p:spPr>
        <p:txBody>
          <a:bodyPr wrap="squar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5140036" y="0"/>
            <a:ext cx="4003964" cy="5143500"/>
          </a:xfrm>
        </p:spPr>
        <p:txBody>
          <a:bodyPr/>
          <a:lstStyle/>
          <a:p>
            <a:r>
              <a:rPr lang="en-US"/>
              <a:t>Add image here (optional)</a:t>
            </a:r>
          </a:p>
        </p:txBody>
      </p:sp>
      <p:pic>
        <p:nvPicPr>
          <p:cNvPr id="9" name="Picture 8" descr="A picture containing drawing&#10;&#10;Description automatically generated">
            <a:extLst>
              <a:ext uri="{FF2B5EF4-FFF2-40B4-BE49-F238E27FC236}">
                <a16:creationId xmlns:a16="http://schemas.microsoft.com/office/drawing/2014/main" id="{81A6B00C-7936-4783-8B5A-F1CB0CDC19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9599" y="4377692"/>
            <a:ext cx="838645" cy="393005"/>
          </a:xfrm>
          <a:prstGeom prst="rect">
            <a:avLst/>
          </a:prstGeom>
        </p:spPr>
      </p:pic>
      <p:sp>
        <p:nvSpPr>
          <p:cNvPr id="10" name="Slide Number Placeholder 5">
            <a:extLst>
              <a:ext uri="{FF2B5EF4-FFF2-40B4-BE49-F238E27FC236}">
                <a16:creationId xmlns:a16="http://schemas.microsoft.com/office/drawing/2014/main" id="{28EA207D-E7E5-4CCB-96C8-9FBDB5EF825A}"/>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Verdana"/>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202434091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489758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19A2CB-3CC8-194A-BDE9-BE75F60A4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264" y="4671087"/>
            <a:ext cx="677436" cy="180586"/>
          </a:xfrm>
          <a:prstGeom prst="rect">
            <a:avLst/>
          </a:prstGeom>
        </p:spPr>
      </p:pic>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284193" y="4671087"/>
            <a:ext cx="3219338" cy="185885"/>
          </a:xfrm>
          <a:prstGeom prst="rect">
            <a:avLst/>
          </a:prstGeom>
          <a:noFill/>
        </p:spPr>
        <p:txBody>
          <a:bodyPr wrap="squar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4897582" y="0"/>
            <a:ext cx="4246418" cy="5143500"/>
          </a:xfrm>
        </p:spPr>
        <p:txBody>
          <a:bodyPr/>
          <a:lstStyle/>
          <a:p>
            <a:r>
              <a:rPr lang="en-US"/>
              <a:t>Add image here (optional)</a:t>
            </a:r>
          </a:p>
        </p:txBody>
      </p:sp>
      <p:sp>
        <p:nvSpPr>
          <p:cNvPr id="10" name="Slide Number Placeholder 5">
            <a:extLst>
              <a:ext uri="{FF2B5EF4-FFF2-40B4-BE49-F238E27FC236}">
                <a16:creationId xmlns:a16="http://schemas.microsoft.com/office/drawing/2014/main" id="{BDB34CB8-87BC-4230-A69D-3FFA42072E81}"/>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311841231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893FC73-BFB0-48D3-A13C-FFB15CD6693D}"/>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1765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pic>
        <p:nvPicPr>
          <p:cNvPr id="6" name="Picture 5">
            <a:extLst>
              <a:ext uri="{FF2B5EF4-FFF2-40B4-BE49-F238E27FC236}">
                <a16:creationId xmlns:a16="http://schemas.microsoft.com/office/drawing/2014/main" id="{86A83106-A9B2-4E01-A990-BBED15C8F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533" y="4397261"/>
            <a:ext cx="1276940" cy="340397"/>
          </a:xfrm>
          <a:prstGeom prst="rect">
            <a:avLst/>
          </a:prstGeom>
        </p:spPr>
      </p:pic>
    </p:spTree>
    <p:extLst>
      <p:ext uri="{BB962C8B-B14F-4D97-AF65-F5344CB8AC3E}">
        <p14:creationId xmlns:p14="http://schemas.microsoft.com/office/powerpoint/2010/main" val="338368487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8909D3-F154-AB41-9BCD-DBF788FE1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5306" y="4587413"/>
            <a:ext cx="983903" cy="262282"/>
          </a:xfrm>
          <a:prstGeom prst="rect">
            <a:avLst/>
          </a:prstGeom>
        </p:spPr>
      </p:pic>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spTree>
    <p:extLst>
      <p:ext uri="{BB962C8B-B14F-4D97-AF65-F5344CB8AC3E}">
        <p14:creationId xmlns:p14="http://schemas.microsoft.com/office/powerpoint/2010/main" val="20094885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rgbClr val="67A33B"/>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0" y="1849042"/>
            <a:ext cx="3768328" cy="2184797"/>
          </a:xfrm>
        </p:spPr>
        <p:txBody>
          <a:bodyPr/>
          <a:lstStyle/>
          <a:p>
            <a:pPr lvl="0"/>
            <a:r>
              <a:rPr lang="en-US"/>
              <a:t>Click to edit Master text style</a:t>
            </a:r>
          </a:p>
        </p:txBody>
      </p:sp>
    </p:spTree>
    <p:extLst>
      <p:ext uri="{BB962C8B-B14F-4D97-AF65-F5344CB8AC3E}">
        <p14:creationId xmlns:p14="http://schemas.microsoft.com/office/powerpoint/2010/main" val="4083148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05556" y="857251"/>
            <a:ext cx="4190244" cy="3910012"/>
          </a:xfrm>
        </p:spPr>
        <p:txBody>
          <a:bodyPr>
            <a:no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201" y="857251"/>
            <a:ext cx="4203373" cy="3910013"/>
          </a:xfrm>
        </p:spPr>
        <p:txBody>
          <a:bodyPr>
            <a:no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
        <p:nvSpPr>
          <p:cNvPr id="6" name="Title Placeholder 1"/>
          <p:cNvSpPr>
            <a:spLocks noGrp="1"/>
          </p:cNvSpPr>
          <p:nvPr>
            <p:ph type="title"/>
          </p:nvPr>
        </p:nvSpPr>
        <p:spPr>
          <a:xfrm>
            <a:off x="305557" y="2"/>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85562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rgbClr val="67A33B"/>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0" y="1849042"/>
            <a:ext cx="3768328" cy="2184797"/>
          </a:xfrm>
        </p:spPr>
        <p:txBody>
          <a:bodyPr/>
          <a:lstStyle/>
          <a:p>
            <a:pPr lvl="0"/>
            <a:r>
              <a:rPr lang="en-US"/>
              <a:t>Click to edit Master text style</a:t>
            </a:r>
          </a:p>
        </p:txBody>
      </p:sp>
    </p:spTree>
    <p:extLst>
      <p:ext uri="{BB962C8B-B14F-4D97-AF65-F5344CB8AC3E}">
        <p14:creationId xmlns:p14="http://schemas.microsoft.com/office/powerpoint/2010/main" val="2310472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7" y="857251"/>
            <a:ext cx="8507823"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145991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8" name="Content Placeholder 2"/>
          <p:cNvSpPr>
            <a:spLocks noGrp="1"/>
          </p:cNvSpPr>
          <p:nvPr>
            <p:ph idx="1"/>
          </p:nvPr>
        </p:nvSpPr>
        <p:spPr>
          <a:xfrm>
            <a:off x="305558" y="857251"/>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3"/>
          </p:nvPr>
        </p:nvSpPr>
        <p:spPr>
          <a:xfrm>
            <a:off x="5669280" y="740664"/>
            <a:ext cx="3474720" cy="4402836"/>
          </a:xfrm>
        </p:spPr>
        <p:txBody>
          <a:bodyPr anchor="ctr">
            <a:normAutofit/>
          </a:bodyPr>
          <a:lstStyle>
            <a:lvl1pPr marL="0" indent="0" algn="ctr">
              <a:buNone/>
              <a:defRPr sz="1260"/>
            </a:lvl1pPr>
          </a:lstStyle>
          <a:p>
            <a:r>
              <a:rPr lang="en-US"/>
              <a:t>Drag picture to placeholder or click icon to add</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
        <p:nvSpPr>
          <p:cNvPr id="6" name="Title Placeholder 1"/>
          <p:cNvSpPr>
            <a:spLocks noGrp="1"/>
          </p:cNvSpPr>
          <p:nvPr>
            <p:ph type="title"/>
          </p:nvPr>
        </p:nvSpPr>
        <p:spPr>
          <a:xfrm>
            <a:off x="305557" y="2"/>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4412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5" name="Content Placeholder 2"/>
          <p:cNvSpPr>
            <a:spLocks noGrp="1"/>
          </p:cNvSpPr>
          <p:nvPr>
            <p:ph idx="1"/>
          </p:nvPr>
        </p:nvSpPr>
        <p:spPr>
          <a:xfrm>
            <a:off x="3705251" y="857251"/>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sz="quarter" idx="13"/>
          </p:nvPr>
        </p:nvSpPr>
        <p:spPr>
          <a:xfrm>
            <a:off x="0" y="740664"/>
            <a:ext cx="3471862" cy="4407408"/>
          </a:xfrm>
        </p:spPr>
        <p:txBody>
          <a:bodyPr anchor="ctr">
            <a:normAutofit/>
          </a:bodyPr>
          <a:lstStyle>
            <a:lvl1pPr marL="0" indent="0" algn="ctr">
              <a:buNone/>
              <a:defRPr sz="1260"/>
            </a:lvl1pPr>
          </a:lstStyle>
          <a:p>
            <a:r>
              <a:rPr lang="en-US"/>
              <a:t>Drag picture to placeholder or click icon to add</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76255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ormAutofit/>
          </a:bodyPr>
          <a:lstStyle>
            <a:lvl1pPr marL="0" indent="0" algn="ctr">
              <a:buNone/>
              <a:defRPr sz="1080"/>
            </a:lvl1pPr>
          </a:lstStyle>
          <a:p>
            <a:r>
              <a:rPr lang="en-US"/>
              <a:t>Drag picture to placeholder or click icon to add</a:t>
            </a:r>
          </a:p>
        </p:txBody>
      </p:sp>
      <p:sp>
        <p:nvSpPr>
          <p:cNvPr id="9" name="Title 1"/>
          <p:cNvSpPr>
            <a:spLocks noGrp="1"/>
          </p:cNvSpPr>
          <p:nvPr>
            <p:ph type="title"/>
          </p:nvPr>
        </p:nvSpPr>
        <p:spPr>
          <a:xfrm>
            <a:off x="2118360" y="1403350"/>
            <a:ext cx="4907280" cy="2336800"/>
          </a:xfrm>
          <a:solidFill>
            <a:schemeClr val="accent1">
              <a:alpha val="80000"/>
            </a:schemeClr>
          </a:solidFill>
          <a:ln>
            <a:noFill/>
          </a:ln>
        </p:spPr>
        <p:txBody>
          <a:bodyPr/>
          <a:lstStyle>
            <a:lvl1pPr algn="ctr">
              <a:defRPr/>
            </a:lvl1pPr>
          </a:lstStyle>
          <a:p>
            <a:r>
              <a:rPr lang="en-US"/>
              <a:t>Click to edit Master title style</a:t>
            </a:r>
          </a:p>
        </p:txBody>
      </p:sp>
      <p:sp>
        <p:nvSpPr>
          <p:cNvPr id="4"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143186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 y="747252"/>
            <a:ext cx="9143999" cy="4396248"/>
          </a:xfrm>
          <a:solidFill>
            <a:schemeClr val="bg2"/>
          </a:solidFill>
        </p:spPr>
        <p:txBody>
          <a:bodyPr anchor="t">
            <a:normAutofit/>
          </a:bodyPr>
          <a:lstStyle>
            <a:lvl1pPr marL="0" indent="0" algn="ctr">
              <a:buNone/>
              <a:defRPr sz="126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p>
        </p:txBody>
      </p:sp>
      <p:sp>
        <p:nvSpPr>
          <p:cNvPr id="8" name="Title 7"/>
          <p:cNvSpPr>
            <a:spLocks noGrp="1"/>
          </p:cNvSpPr>
          <p:nvPr>
            <p:ph type="title"/>
          </p:nvPr>
        </p:nvSpPr>
        <p:spPr/>
        <p:txBody>
          <a:bodyPr/>
          <a:lstStyle/>
          <a:p>
            <a:r>
              <a:rPr lang="en-US"/>
              <a:t>Click to edit Master title style</a:t>
            </a:r>
          </a:p>
        </p:txBody>
      </p:sp>
      <p:sp>
        <p:nvSpPr>
          <p:cNvPr id="4" name="Text Placeholder 3"/>
          <p:cNvSpPr>
            <a:spLocks noGrp="1"/>
          </p:cNvSpPr>
          <p:nvPr>
            <p:ph type="body" sz="half" idx="2"/>
          </p:nvPr>
        </p:nvSpPr>
        <p:spPr>
          <a:xfrm>
            <a:off x="781537" y="2111992"/>
            <a:ext cx="7580924" cy="1776767"/>
          </a:xfrm>
        </p:spPr>
        <p:txBody>
          <a:bodyPr anchor="ctr">
            <a:normAutofit/>
          </a:bodyPr>
          <a:lstStyle>
            <a:lvl1pPr marL="0" indent="0" algn="ctr">
              <a:buNone/>
              <a:defRPr sz="1620">
                <a:solidFill>
                  <a:schemeClr val="bg1"/>
                </a:solidFill>
              </a:defRPr>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42035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38919406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2" y="1922"/>
            <a:ext cx="6088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490055" y="0"/>
            <a:ext cx="0" cy="571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603159" y="1579396"/>
            <a:ext cx="3686455" cy="1654623"/>
          </a:xfrm>
        </p:spPr>
        <p:txBody>
          <a:bodyPr>
            <a:normAutofit/>
          </a:bodyPr>
          <a:lstStyle>
            <a:lvl1pPr marL="0" algn="l" defTabSz="617220" rtl="0" eaLnBrk="1" latinLnBrk="0" hangingPunct="1">
              <a:lnSpc>
                <a:spcPct val="90000"/>
              </a:lnSpc>
              <a:spcBef>
                <a:spcPct val="0"/>
              </a:spcBef>
              <a:buNone/>
              <a:defRPr lang="en-US" sz="2970" b="1" kern="1200" spc="68" dirty="0">
                <a:solidFill>
                  <a:schemeClr val="bg1"/>
                </a:solidFill>
                <a:latin typeface="Calibri" panose="020F0502020204030204" pitchFamily="34" charset="0"/>
                <a:ea typeface="+mj-ea"/>
                <a:cs typeface="Calibri" panose="020F0502020204030204" pitchFamily="34" charset="0"/>
              </a:defRPr>
            </a:lvl1pPr>
          </a:lstStyle>
          <a:p>
            <a:r>
              <a:rPr lang="en-US"/>
              <a:t>Section Title</a:t>
            </a:r>
            <a:br>
              <a:rPr lang="en-US"/>
            </a:br>
            <a:r>
              <a:rPr lang="en-US"/>
              <a:t>Use Up to Three</a:t>
            </a:r>
            <a:br>
              <a:rPr lang="en-US"/>
            </a:br>
            <a:r>
              <a:rPr lang="en-US"/>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594992" y="4726851"/>
            <a:ext cx="1127553" cy="185885"/>
          </a:xfrm>
          <a:prstGeom prst="rect">
            <a:avLst/>
          </a:prstGeom>
          <a:noFill/>
        </p:spPr>
        <p:txBody>
          <a:bodyPr wrap="none" rtlCol="0" anchor="t">
            <a:spAutoFit/>
          </a:bodyPr>
          <a:lstStyle/>
          <a:p>
            <a:r>
              <a:rPr lang="en-US" sz="608" spc="135">
                <a:solidFill>
                  <a:schemeClr val="bg1"/>
                </a:solidFill>
                <a:latin typeface="Calibri" panose="020F0502020204030204" pitchFamily="34" charset="0"/>
                <a:cs typeface="Calibri" panose="020F0502020204030204" pitchFamily="34" charset="0"/>
              </a:rPr>
              <a:t>© 2020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594993" y="397357"/>
            <a:ext cx="4615703" cy="234656"/>
          </a:xfrm>
        </p:spPr>
        <p:txBody>
          <a:bodyPr>
            <a:noAutofit/>
          </a:bodyPr>
          <a:lstStyle>
            <a:lvl1pPr>
              <a:defRPr lang="en-US" sz="945" b="1" kern="1200" spc="270" baseline="0" dirty="0">
                <a:solidFill>
                  <a:schemeClr val="bg1"/>
                </a:solidFill>
                <a:latin typeface="Calibri" panose="020F0502020204030204" pitchFamily="34" charset="0"/>
                <a:ea typeface="+mn-ea"/>
                <a:cs typeface="Calibri" panose="020F0502020204030204" pitchFamily="34" charset="0"/>
              </a:defRPr>
            </a:lvl1pPr>
          </a:lstStyle>
          <a:p>
            <a:pPr lvl="0"/>
            <a:r>
              <a:rPr lang="en-US"/>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595313" y="3411467"/>
            <a:ext cx="2327500" cy="715580"/>
          </a:xfrm>
        </p:spPr>
        <p:txBody>
          <a:bodyPr>
            <a:normAutofit/>
          </a:bodyPr>
          <a:lstStyle>
            <a:lvl1pPr marL="0" algn="l" defTabSz="617220" rtl="0" eaLnBrk="1" latinLnBrk="0" hangingPunct="1">
              <a:defRPr lang="en-US" sz="945" kern="1200" dirty="0">
                <a:solidFill>
                  <a:schemeClr val="bg1"/>
                </a:solidFill>
                <a:latin typeface="+mn-lt"/>
                <a:ea typeface="+mn-ea"/>
                <a:cs typeface="+mn-cs"/>
              </a:defRPr>
            </a:lvl1pPr>
          </a:lstStyle>
          <a:p>
            <a:pPr lvl="0"/>
            <a:r>
              <a:rPr lang="en-US"/>
              <a:t>Quick intro text. If needed, one or two sentences. Quick intro text. If needed, one or two sentences.</a:t>
            </a:r>
          </a:p>
        </p:txBody>
      </p:sp>
    </p:spTree>
    <p:extLst>
      <p:ext uri="{BB962C8B-B14F-4D97-AF65-F5344CB8AC3E}">
        <p14:creationId xmlns:p14="http://schemas.microsoft.com/office/powerpoint/2010/main" val="47068174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0" y="1849042"/>
            <a:ext cx="3768328" cy="2184797"/>
          </a:xfrm>
        </p:spPr>
        <p:txBody>
          <a:bodyPr/>
          <a:lstStyle/>
          <a:p>
            <a:pPr lvl="0"/>
            <a:r>
              <a:rPr lang="en-US"/>
              <a:t>Click to edit Master text style</a:t>
            </a:r>
          </a:p>
        </p:txBody>
      </p:sp>
    </p:spTree>
    <p:extLst>
      <p:ext uri="{BB962C8B-B14F-4D97-AF65-F5344CB8AC3E}">
        <p14:creationId xmlns:p14="http://schemas.microsoft.com/office/powerpoint/2010/main" val="17401185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3" y="1849042"/>
            <a:ext cx="2096213" cy="2184797"/>
          </a:xfrm>
        </p:spPr>
        <p:txBody>
          <a:bodyPr>
            <a:normAutofit/>
          </a:bodyPr>
          <a:lstStyle>
            <a:lvl1pPr>
              <a:defRPr lang="en-US" sz="108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a:t>Click to edit Master text style</a:t>
            </a:r>
          </a:p>
        </p:txBody>
      </p:sp>
    </p:spTree>
    <p:extLst>
      <p:ext uri="{BB962C8B-B14F-4D97-AF65-F5344CB8AC3E}">
        <p14:creationId xmlns:p14="http://schemas.microsoft.com/office/powerpoint/2010/main" val="96516549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Chart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5E29F4B-9278-5942-BA1C-54FC8BBCD9BD}"/>
              </a:ext>
            </a:extLst>
          </p:cNvPr>
          <p:cNvSpPr>
            <a:spLocks noGrp="1"/>
          </p:cNvSpPr>
          <p:nvPr>
            <p:ph type="title" hasCustomPrompt="1"/>
          </p:nvPr>
        </p:nvSpPr>
        <p:spPr>
          <a:xfrm>
            <a:off x="514350" y="746761"/>
            <a:ext cx="7886700" cy="601980"/>
          </a:xfrm>
          <a:prstGeom prst="rect">
            <a:avLst/>
          </a:prstGeom>
        </p:spPr>
        <p:txBody>
          <a:bodyPr vert="horz" lIns="91440" tIns="45720" rIns="91440" bIns="45720" rtlCol="0" anchor="ctr">
            <a:normAutofit/>
          </a:bodyPr>
          <a:lstStyle/>
          <a:p>
            <a:r>
              <a:rPr lang="en-US"/>
              <a:t>Chart Title</a:t>
            </a:r>
          </a:p>
        </p:txBody>
      </p:sp>
      <p:sp>
        <p:nvSpPr>
          <p:cNvPr id="5" name="Text Placeholder 10">
            <a:extLst>
              <a:ext uri="{FF2B5EF4-FFF2-40B4-BE49-F238E27FC236}">
                <a16:creationId xmlns:a16="http://schemas.microsoft.com/office/drawing/2014/main" id="{642AAD63-418F-E148-A0A6-03A22FEE9601}"/>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Tree>
    <p:extLst>
      <p:ext uri="{BB962C8B-B14F-4D97-AF65-F5344CB8AC3E}">
        <p14:creationId xmlns:p14="http://schemas.microsoft.com/office/powerpoint/2010/main" val="182507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05556" y="857251"/>
            <a:ext cx="4190244" cy="3910012"/>
          </a:xfrm>
        </p:spPr>
        <p:txBody>
          <a:bodyPr>
            <a:no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201" y="857251"/>
            <a:ext cx="4203373" cy="3910013"/>
          </a:xfrm>
        </p:spPr>
        <p:txBody>
          <a:bodyPr>
            <a:no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
        <p:nvSpPr>
          <p:cNvPr id="6" name="Title Placeholder 1"/>
          <p:cNvSpPr>
            <a:spLocks noGrp="1"/>
          </p:cNvSpPr>
          <p:nvPr>
            <p:ph type="title"/>
          </p:nvPr>
        </p:nvSpPr>
        <p:spPr>
          <a:xfrm>
            <a:off x="305557" y="2"/>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03659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a:solidFill>
                <a:srgbClr val="67A33B"/>
              </a:solidFill>
            </a:endParaRPr>
          </a:p>
        </p:txBody>
      </p:sp>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284193" y="4671087"/>
            <a:ext cx="3219338" cy="185885"/>
          </a:xfrm>
          <a:prstGeom prst="rect">
            <a:avLst/>
          </a:prstGeom>
          <a:noFill/>
        </p:spPr>
        <p:txBody>
          <a:bodyPr wrap="square" rtlCol="0" anchor="t">
            <a:spAutoFit/>
          </a:bodyPr>
          <a:lstStyle/>
          <a:p>
            <a:r>
              <a:rPr lang="en-US" sz="608" spc="135">
                <a:solidFill>
                  <a:schemeClr val="bg1"/>
                </a:solidFill>
                <a:latin typeface="Calibri" panose="020F0502020204030204" pitchFamily="34" charset="0"/>
                <a:cs typeface="Calibri" panose="020F0502020204030204" pitchFamily="34" charset="0"/>
              </a:rPr>
              <a:t>© 2020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4572000" y="0"/>
            <a:ext cx="4572000" cy="5143500"/>
          </a:xfrm>
        </p:spPr>
        <p:txBody>
          <a:bodyPr/>
          <a:lstStyle/>
          <a:p>
            <a:r>
              <a:rPr lang="en-US"/>
              <a:t>Add image here (optional)</a:t>
            </a:r>
          </a:p>
        </p:txBody>
      </p:sp>
      <p:pic>
        <p:nvPicPr>
          <p:cNvPr id="10" name="Picture 9" descr="A picture containing drawing&#10;&#10;Description automatically generated">
            <a:extLst>
              <a:ext uri="{FF2B5EF4-FFF2-40B4-BE49-F238E27FC236}">
                <a16:creationId xmlns:a16="http://schemas.microsoft.com/office/drawing/2014/main" id="{5280B622-9A0D-0A4D-B057-5F17561DC4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2695" y="4564787"/>
            <a:ext cx="677431" cy="317457"/>
          </a:xfrm>
          <a:prstGeom prst="rect">
            <a:avLst/>
          </a:prstGeom>
        </p:spPr>
      </p:pic>
    </p:spTree>
    <p:extLst>
      <p:ext uri="{BB962C8B-B14F-4D97-AF65-F5344CB8AC3E}">
        <p14:creationId xmlns:p14="http://schemas.microsoft.com/office/powerpoint/2010/main" val="158242763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2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a:p>
        </p:txBody>
      </p:sp>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pic>
        <p:nvPicPr>
          <p:cNvPr id="5" name="Picture 4" descr="A picture containing drawing&#10;&#10;Description automatically generated">
            <a:extLst>
              <a:ext uri="{FF2B5EF4-FFF2-40B4-BE49-F238E27FC236}">
                <a16:creationId xmlns:a16="http://schemas.microsoft.com/office/drawing/2014/main" id="{D2DD360E-9E32-A547-9F3D-4168E26FDD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839" y="4286251"/>
            <a:ext cx="1061919" cy="497636"/>
          </a:xfrm>
          <a:prstGeom prst="rect">
            <a:avLst/>
          </a:prstGeom>
        </p:spPr>
      </p:pic>
    </p:spTree>
    <p:extLst>
      <p:ext uri="{BB962C8B-B14F-4D97-AF65-F5344CB8AC3E}">
        <p14:creationId xmlns:p14="http://schemas.microsoft.com/office/powerpoint/2010/main" val="3797921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7" y="857251"/>
            <a:ext cx="8507823"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Tree>
    <p:extLst>
      <p:ext uri="{BB962C8B-B14F-4D97-AF65-F5344CB8AC3E}">
        <p14:creationId xmlns:p14="http://schemas.microsoft.com/office/powerpoint/2010/main" val="261155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8" name="Content Placeholder 2"/>
          <p:cNvSpPr>
            <a:spLocks noGrp="1"/>
          </p:cNvSpPr>
          <p:nvPr>
            <p:ph idx="1"/>
          </p:nvPr>
        </p:nvSpPr>
        <p:spPr>
          <a:xfrm>
            <a:off x="305558" y="857251"/>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3"/>
          </p:nvPr>
        </p:nvSpPr>
        <p:spPr>
          <a:xfrm>
            <a:off x="5669280" y="740664"/>
            <a:ext cx="3474720" cy="4402836"/>
          </a:xfrm>
        </p:spPr>
        <p:txBody>
          <a:bodyPr anchor="ctr">
            <a:normAutofit/>
          </a:bodyPr>
          <a:lstStyle>
            <a:lvl1pPr marL="0" indent="0" algn="ctr">
              <a:buNone/>
              <a:defRPr sz="1260"/>
            </a:lvl1pPr>
          </a:lstStyle>
          <a:p>
            <a:r>
              <a:rPr lang="en-US"/>
              <a:t>Drag picture to placeholder or click icon to add</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
        <p:nvSpPr>
          <p:cNvPr id="6" name="Title Placeholder 1"/>
          <p:cNvSpPr>
            <a:spLocks noGrp="1"/>
          </p:cNvSpPr>
          <p:nvPr>
            <p:ph type="title"/>
          </p:nvPr>
        </p:nvSpPr>
        <p:spPr>
          <a:xfrm>
            <a:off x="305557" y="2"/>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422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5" name="Content Placeholder 2"/>
          <p:cNvSpPr>
            <a:spLocks noGrp="1"/>
          </p:cNvSpPr>
          <p:nvPr>
            <p:ph idx="1"/>
          </p:nvPr>
        </p:nvSpPr>
        <p:spPr>
          <a:xfrm>
            <a:off x="3705251" y="857251"/>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sz="quarter" idx="13"/>
          </p:nvPr>
        </p:nvSpPr>
        <p:spPr>
          <a:xfrm>
            <a:off x="0" y="740664"/>
            <a:ext cx="3471862" cy="4407408"/>
          </a:xfrm>
        </p:spPr>
        <p:txBody>
          <a:bodyPr anchor="ctr">
            <a:normAutofit/>
          </a:bodyPr>
          <a:lstStyle>
            <a:lvl1pPr marL="0" indent="0" algn="ctr">
              <a:buNone/>
              <a:defRPr sz="1260"/>
            </a:lvl1pPr>
          </a:lstStyle>
          <a:p>
            <a:r>
              <a:rPr lang="en-US"/>
              <a:t>Drag picture to placeholder or click icon to add</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Tree>
    <p:extLst>
      <p:ext uri="{BB962C8B-B14F-4D97-AF65-F5344CB8AC3E}">
        <p14:creationId xmlns:p14="http://schemas.microsoft.com/office/powerpoint/2010/main" val="341313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ormAutofit/>
          </a:bodyPr>
          <a:lstStyle>
            <a:lvl1pPr marL="0" indent="0" algn="ctr">
              <a:buNone/>
              <a:defRPr sz="1080"/>
            </a:lvl1pPr>
          </a:lstStyle>
          <a:p>
            <a:r>
              <a:rPr lang="en-US"/>
              <a:t>Drag picture to placeholder or click icon to add</a:t>
            </a:r>
          </a:p>
        </p:txBody>
      </p:sp>
      <p:sp>
        <p:nvSpPr>
          <p:cNvPr id="9" name="Title 1"/>
          <p:cNvSpPr>
            <a:spLocks noGrp="1"/>
          </p:cNvSpPr>
          <p:nvPr>
            <p:ph type="title"/>
          </p:nvPr>
        </p:nvSpPr>
        <p:spPr>
          <a:xfrm>
            <a:off x="2118360" y="1403350"/>
            <a:ext cx="4907280" cy="2336800"/>
          </a:xfrm>
          <a:solidFill>
            <a:schemeClr val="accent1">
              <a:alpha val="80000"/>
            </a:schemeClr>
          </a:solidFill>
          <a:ln>
            <a:noFill/>
          </a:ln>
        </p:spPr>
        <p:txBody>
          <a:bodyPr/>
          <a:lstStyle>
            <a:lvl1pPr algn="ctr">
              <a:defRPr/>
            </a:lvl1pPr>
          </a:lstStyle>
          <a:p>
            <a:r>
              <a:rPr lang="en-US"/>
              <a:t>Click to edit Master title style</a:t>
            </a:r>
          </a:p>
        </p:txBody>
      </p:sp>
      <p:sp>
        <p:nvSpPr>
          <p:cNvPr id="4"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Tree>
    <p:extLst>
      <p:ext uri="{BB962C8B-B14F-4D97-AF65-F5344CB8AC3E}">
        <p14:creationId xmlns:p14="http://schemas.microsoft.com/office/powerpoint/2010/main" val="251349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 y="747252"/>
            <a:ext cx="9143999" cy="4396248"/>
          </a:xfrm>
          <a:solidFill>
            <a:schemeClr val="bg2"/>
          </a:solidFill>
        </p:spPr>
        <p:txBody>
          <a:bodyPr anchor="t">
            <a:normAutofit/>
          </a:bodyPr>
          <a:lstStyle>
            <a:lvl1pPr marL="0" indent="0" algn="ctr">
              <a:buNone/>
              <a:defRPr sz="126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p>
        </p:txBody>
      </p:sp>
      <p:sp>
        <p:nvSpPr>
          <p:cNvPr id="8" name="Title 7"/>
          <p:cNvSpPr>
            <a:spLocks noGrp="1"/>
          </p:cNvSpPr>
          <p:nvPr>
            <p:ph type="title"/>
          </p:nvPr>
        </p:nvSpPr>
        <p:spPr/>
        <p:txBody>
          <a:bodyPr/>
          <a:lstStyle/>
          <a:p>
            <a:r>
              <a:rPr lang="en-US"/>
              <a:t>Click to edit Master title style</a:t>
            </a:r>
          </a:p>
        </p:txBody>
      </p:sp>
      <p:sp>
        <p:nvSpPr>
          <p:cNvPr id="4" name="Text Placeholder 3"/>
          <p:cNvSpPr>
            <a:spLocks noGrp="1"/>
          </p:cNvSpPr>
          <p:nvPr>
            <p:ph type="body" sz="half" idx="2"/>
          </p:nvPr>
        </p:nvSpPr>
        <p:spPr>
          <a:xfrm>
            <a:off x="781537" y="2111992"/>
            <a:ext cx="7580924" cy="1776767"/>
          </a:xfrm>
        </p:spPr>
        <p:txBody>
          <a:bodyPr anchor="ctr">
            <a:normAutofit/>
          </a:bodyPr>
          <a:lstStyle>
            <a:lvl1pPr marL="0" indent="0" algn="ctr">
              <a:buNone/>
              <a:defRPr sz="1620">
                <a:solidFill>
                  <a:schemeClr val="bg1"/>
                </a:solidFill>
              </a:defRPr>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Tree>
    <p:extLst>
      <p:ext uri="{BB962C8B-B14F-4D97-AF65-F5344CB8AC3E}">
        <p14:creationId xmlns:p14="http://schemas.microsoft.com/office/powerpoint/2010/main" val="3069435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630" b="0" i="0" u="none" strike="noStrike" kern="0" cap="none" spc="0" normalizeH="0" baseline="0" noProof="0" smtClean="0">
                <a:ln>
                  <a:noFill/>
                </a:ln>
                <a:solidFill>
                  <a:srgbClr val="A9ABB3"/>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630" b="0" i="0" u="none" strike="noStrike" kern="0" cap="none" spc="0" normalizeH="0" baseline="0" noProof="0">
              <a:ln>
                <a:noFill/>
              </a:ln>
              <a:solidFill>
                <a:srgbClr val="A9ABB3"/>
              </a:solidFill>
              <a:effectLst/>
              <a:uLnTx/>
              <a:uFillTx/>
              <a:latin typeface="Verdana"/>
              <a:ea typeface="+mn-ea"/>
            </a:endParaRPr>
          </a:p>
        </p:txBody>
      </p:sp>
    </p:spTree>
    <p:extLst>
      <p:ext uri="{BB962C8B-B14F-4D97-AF65-F5344CB8AC3E}">
        <p14:creationId xmlns:p14="http://schemas.microsoft.com/office/powerpoint/2010/main" val="13902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2" y="1922"/>
            <a:ext cx="6088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490055" y="0"/>
            <a:ext cx="0" cy="571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603159" y="1579396"/>
            <a:ext cx="3686455" cy="1654623"/>
          </a:xfrm>
        </p:spPr>
        <p:txBody>
          <a:bodyPr>
            <a:normAutofit/>
          </a:bodyPr>
          <a:lstStyle>
            <a:lvl1pPr marL="0" algn="l" defTabSz="617220" rtl="0" eaLnBrk="1" latinLnBrk="0" hangingPunct="1">
              <a:lnSpc>
                <a:spcPct val="90000"/>
              </a:lnSpc>
              <a:spcBef>
                <a:spcPct val="0"/>
              </a:spcBef>
              <a:buNone/>
              <a:defRPr lang="en-US" sz="2970" b="1" kern="1200" spc="68" dirty="0">
                <a:solidFill>
                  <a:schemeClr val="bg1"/>
                </a:solidFill>
                <a:latin typeface="Calibri" panose="020F0502020204030204" pitchFamily="34" charset="0"/>
                <a:ea typeface="+mj-ea"/>
                <a:cs typeface="Calibri" panose="020F0502020204030204" pitchFamily="34" charset="0"/>
              </a:defRPr>
            </a:lvl1pPr>
          </a:lstStyle>
          <a:p>
            <a:r>
              <a:rPr lang="en-US"/>
              <a:t>Section Title</a:t>
            </a:r>
            <a:br>
              <a:rPr lang="en-US"/>
            </a:br>
            <a:r>
              <a:rPr lang="en-US"/>
              <a:t>Use Up to Three</a:t>
            </a:r>
            <a:br>
              <a:rPr lang="en-US"/>
            </a:br>
            <a:r>
              <a:rPr lang="en-US"/>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594992" y="4726851"/>
            <a:ext cx="1127553" cy="185885"/>
          </a:xfrm>
          <a:prstGeom prst="rect">
            <a:avLst/>
          </a:prstGeom>
          <a:noFill/>
        </p:spPr>
        <p:txBody>
          <a:bodyPr wrap="non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2020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594993" y="397357"/>
            <a:ext cx="4615703" cy="234656"/>
          </a:xfrm>
        </p:spPr>
        <p:txBody>
          <a:bodyPr>
            <a:noAutofit/>
          </a:bodyPr>
          <a:lstStyle>
            <a:lvl1pPr>
              <a:defRPr lang="en-US" sz="945" b="1" kern="1200" spc="270" baseline="0" dirty="0">
                <a:solidFill>
                  <a:schemeClr val="bg1"/>
                </a:solidFill>
                <a:latin typeface="Calibri" panose="020F0502020204030204" pitchFamily="34" charset="0"/>
                <a:ea typeface="+mn-ea"/>
                <a:cs typeface="Calibri" panose="020F0502020204030204" pitchFamily="34" charset="0"/>
              </a:defRPr>
            </a:lvl1pPr>
          </a:lstStyle>
          <a:p>
            <a:pPr lvl="0"/>
            <a:r>
              <a:rPr lang="en-US"/>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595313" y="3411467"/>
            <a:ext cx="2327500" cy="715580"/>
          </a:xfrm>
        </p:spPr>
        <p:txBody>
          <a:bodyPr>
            <a:normAutofit/>
          </a:bodyPr>
          <a:lstStyle>
            <a:lvl1pPr marL="0" algn="l" defTabSz="617220" rtl="0" eaLnBrk="1" latinLnBrk="0" hangingPunct="1">
              <a:defRPr lang="en-US" sz="945" kern="1200" dirty="0">
                <a:solidFill>
                  <a:schemeClr val="bg1"/>
                </a:solidFill>
                <a:latin typeface="+mn-lt"/>
                <a:ea typeface="+mn-ea"/>
                <a:cs typeface="+mn-cs"/>
              </a:defRPr>
            </a:lvl1pPr>
          </a:lstStyle>
          <a:p>
            <a:pPr lvl="0"/>
            <a:r>
              <a:rPr lang="en-US"/>
              <a:t>Quick intro text. If needed, one or two sentences. Quick intro text. If needed, one or two sentences.</a:t>
            </a:r>
          </a:p>
        </p:txBody>
      </p:sp>
    </p:spTree>
    <p:extLst>
      <p:ext uri="{BB962C8B-B14F-4D97-AF65-F5344CB8AC3E}">
        <p14:creationId xmlns:p14="http://schemas.microsoft.com/office/powerpoint/2010/main" val="41542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287153" y="996181"/>
            <a:ext cx="3768328" cy="2184797"/>
          </a:xfrm>
        </p:spPr>
        <p:txBody>
          <a:bodyPr>
            <a:normAutofit/>
          </a:bodyPr>
          <a:lstStyle>
            <a:lvl1pPr marL="231458" indent="-231458">
              <a:buFont typeface="Wingdings" panose="05000000000000000000" pitchFamily="2" charset="2"/>
              <a:buChar char="§"/>
              <a:defRPr sz="1620">
                <a:solidFill>
                  <a:srgbClr val="485865"/>
                </a:solidFill>
                <a:latin typeface="+mn-lt"/>
              </a:defRPr>
            </a:lvl1pPr>
            <a:lvl2pPr marL="540068" indent="-231458">
              <a:buFont typeface="Arial" panose="020B0604020202020204" pitchFamily="34" charset="0"/>
              <a:buChar char="•"/>
              <a:defRPr>
                <a:solidFill>
                  <a:srgbClr val="485865"/>
                </a:solidFill>
                <a:latin typeface="+mn-lt"/>
              </a:defRPr>
            </a:lvl2pPr>
          </a:lstStyle>
          <a:p>
            <a:pPr lvl="0"/>
            <a:r>
              <a:rPr lang="en-US"/>
              <a:t>Click to edit </a:t>
            </a:r>
          </a:p>
          <a:p>
            <a:pPr lvl="1"/>
            <a:r>
              <a:rPr lang="en-US"/>
              <a:t>Second Level</a:t>
            </a:r>
          </a:p>
        </p:txBody>
      </p:sp>
      <p:sp>
        <p:nvSpPr>
          <p:cNvPr id="5" name="Rectangle 4">
            <a:extLst>
              <a:ext uri="{FF2B5EF4-FFF2-40B4-BE49-F238E27FC236}">
                <a16:creationId xmlns:a16="http://schemas.microsoft.com/office/drawing/2014/main" id="{165F8D97-4872-4D7C-AAF2-660CC07E7C2E}"/>
              </a:ext>
            </a:extLst>
          </p:cNvPr>
          <p:cNvSpPr/>
          <p:nvPr userDrawn="1"/>
        </p:nvSpPr>
        <p:spPr>
          <a:xfrm>
            <a:off x="-1" y="0"/>
            <a:ext cx="9144001"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2700">
                <a:solidFill>
                  <a:schemeClr val="bg1"/>
                </a:solidFill>
              </a:defRPr>
            </a:lvl1pPr>
          </a:lstStyle>
          <a:p>
            <a:r>
              <a:rPr lang="en-US"/>
              <a:t>Slide Title</a:t>
            </a:r>
          </a:p>
        </p:txBody>
      </p:sp>
      <p:sp>
        <p:nvSpPr>
          <p:cNvPr id="8" name="Slide Number Placeholder 5">
            <a:extLst>
              <a:ext uri="{FF2B5EF4-FFF2-40B4-BE49-F238E27FC236}">
                <a16:creationId xmlns:a16="http://schemas.microsoft.com/office/drawing/2014/main" id="{AC3ED69A-7767-4FC2-BCA5-E5B2147BA04F}"/>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2855341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0" y="1849042"/>
            <a:ext cx="3768328" cy="2184797"/>
          </a:xfrm>
        </p:spPr>
        <p:txBody>
          <a:bodyPr/>
          <a:lstStyle/>
          <a:p>
            <a:pPr lvl="0"/>
            <a:r>
              <a:rPr lang="en-US"/>
              <a:t>Click to edit Master text style</a:t>
            </a:r>
          </a:p>
        </p:txBody>
      </p:sp>
    </p:spTree>
    <p:extLst>
      <p:ext uri="{BB962C8B-B14F-4D97-AF65-F5344CB8AC3E}">
        <p14:creationId xmlns:p14="http://schemas.microsoft.com/office/powerpoint/2010/main" val="225513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3" y="1849042"/>
            <a:ext cx="2096213" cy="2184797"/>
          </a:xfrm>
        </p:spPr>
        <p:txBody>
          <a:bodyPr>
            <a:normAutofit/>
          </a:bodyPr>
          <a:lstStyle>
            <a:lvl1pPr>
              <a:defRPr lang="en-US" sz="108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a:t>Click to edit Master text style</a:t>
            </a:r>
          </a:p>
        </p:txBody>
      </p:sp>
    </p:spTree>
    <p:extLst>
      <p:ext uri="{BB962C8B-B14F-4D97-AF65-F5344CB8AC3E}">
        <p14:creationId xmlns:p14="http://schemas.microsoft.com/office/powerpoint/2010/main" val="2883948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hart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5E29F4B-9278-5942-BA1C-54FC8BBCD9BD}"/>
              </a:ext>
            </a:extLst>
          </p:cNvPr>
          <p:cNvSpPr>
            <a:spLocks noGrp="1"/>
          </p:cNvSpPr>
          <p:nvPr>
            <p:ph type="title" hasCustomPrompt="1"/>
          </p:nvPr>
        </p:nvSpPr>
        <p:spPr>
          <a:xfrm>
            <a:off x="514350" y="746761"/>
            <a:ext cx="7886700" cy="601980"/>
          </a:xfrm>
          <a:prstGeom prst="rect">
            <a:avLst/>
          </a:prstGeom>
        </p:spPr>
        <p:txBody>
          <a:bodyPr vert="horz" lIns="91440" tIns="45720" rIns="91440" bIns="45720" rtlCol="0" anchor="ctr">
            <a:normAutofit/>
          </a:bodyPr>
          <a:lstStyle/>
          <a:p>
            <a:r>
              <a:rPr lang="en-US"/>
              <a:t>Chart Title</a:t>
            </a:r>
          </a:p>
        </p:txBody>
      </p:sp>
      <p:sp>
        <p:nvSpPr>
          <p:cNvPr id="5" name="Text Placeholder 10">
            <a:extLst>
              <a:ext uri="{FF2B5EF4-FFF2-40B4-BE49-F238E27FC236}">
                <a16:creationId xmlns:a16="http://schemas.microsoft.com/office/drawing/2014/main" id="{642AAD63-418F-E148-A0A6-03A22FEE9601}"/>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Tree>
    <p:extLst>
      <p:ext uri="{BB962C8B-B14F-4D97-AF65-F5344CB8AC3E}">
        <p14:creationId xmlns:p14="http://schemas.microsoft.com/office/powerpoint/2010/main" val="4647858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284193" y="4671087"/>
            <a:ext cx="3219338" cy="185885"/>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2020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4572000" y="0"/>
            <a:ext cx="4572000" cy="5143500"/>
          </a:xfrm>
        </p:spPr>
        <p:txBody>
          <a:bodyPr/>
          <a:lstStyle/>
          <a:p>
            <a:r>
              <a:rPr lang="en-US"/>
              <a:t>Add image here (optional)</a:t>
            </a:r>
          </a:p>
        </p:txBody>
      </p:sp>
      <p:pic>
        <p:nvPicPr>
          <p:cNvPr id="10" name="Picture 9" descr="A picture containing drawing&#10;&#10;Description automatically generated">
            <a:extLst>
              <a:ext uri="{FF2B5EF4-FFF2-40B4-BE49-F238E27FC236}">
                <a16:creationId xmlns:a16="http://schemas.microsoft.com/office/drawing/2014/main" id="{5280B622-9A0D-0A4D-B057-5F17561DC4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2695" y="4564787"/>
            <a:ext cx="677431" cy="317457"/>
          </a:xfrm>
          <a:prstGeom prst="rect">
            <a:avLst/>
          </a:prstGeom>
        </p:spPr>
      </p:pic>
    </p:spTree>
    <p:extLst>
      <p:ext uri="{BB962C8B-B14F-4D97-AF65-F5344CB8AC3E}">
        <p14:creationId xmlns:p14="http://schemas.microsoft.com/office/powerpoint/2010/main" val="1984291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pic>
        <p:nvPicPr>
          <p:cNvPr id="5" name="Picture 4" descr="A picture containing drawing&#10;&#10;Description automatically generated">
            <a:extLst>
              <a:ext uri="{FF2B5EF4-FFF2-40B4-BE49-F238E27FC236}">
                <a16:creationId xmlns:a16="http://schemas.microsoft.com/office/drawing/2014/main" id="{D2DD360E-9E32-A547-9F3D-4168E26FDD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839" y="4286251"/>
            <a:ext cx="1061919" cy="497636"/>
          </a:xfrm>
          <a:prstGeom prst="rect">
            <a:avLst/>
          </a:prstGeom>
        </p:spPr>
      </p:pic>
    </p:spTree>
    <p:extLst>
      <p:ext uri="{BB962C8B-B14F-4D97-AF65-F5344CB8AC3E}">
        <p14:creationId xmlns:p14="http://schemas.microsoft.com/office/powerpoint/2010/main" val="2156681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5" y="857250"/>
            <a:ext cx="8507823"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7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8" name="Content Placeholder 2"/>
          <p:cNvSpPr>
            <a:spLocks noGrp="1"/>
          </p:cNvSpPr>
          <p:nvPr>
            <p:ph idx="1"/>
          </p:nvPr>
        </p:nvSpPr>
        <p:spPr>
          <a:xfrm>
            <a:off x="305556" y="857250"/>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3"/>
          </p:nvPr>
        </p:nvSpPr>
        <p:spPr>
          <a:xfrm>
            <a:off x="5672138" y="747252"/>
            <a:ext cx="3471862" cy="4396248"/>
          </a:xfrm>
        </p:spPr>
        <p:txBody>
          <a:bodyPr anchor="ctr">
            <a:normAutofit/>
          </a:bodyPr>
          <a:lstStyle>
            <a:lvl1pPr marL="0" indent="0" algn="ctr">
              <a:buNone/>
              <a:defRPr sz="1400"/>
            </a:lvl1pPr>
          </a:lstStyle>
          <a:p>
            <a:endParaRPr lang="en-US"/>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
        <p:nvSpPr>
          <p:cNvPr id="6" name="Title Placeholder 1"/>
          <p:cNvSpPr>
            <a:spLocks noGrp="1"/>
          </p:cNvSpPr>
          <p:nvPr>
            <p:ph type="title"/>
          </p:nvPr>
        </p:nvSpPr>
        <p:spPr>
          <a:xfrm>
            <a:off x="305557" y="1"/>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90481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5" name="Content Placeholder 2"/>
          <p:cNvSpPr>
            <a:spLocks noGrp="1"/>
          </p:cNvSpPr>
          <p:nvPr>
            <p:ph idx="1"/>
          </p:nvPr>
        </p:nvSpPr>
        <p:spPr>
          <a:xfrm>
            <a:off x="3705249" y="857250"/>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sz="quarter" idx="13"/>
          </p:nvPr>
        </p:nvSpPr>
        <p:spPr>
          <a:xfrm>
            <a:off x="0" y="747252"/>
            <a:ext cx="3471862" cy="4396247"/>
          </a:xfrm>
        </p:spPr>
        <p:txBody>
          <a:bodyPr anchor="ctr">
            <a:normAutofit/>
          </a:bodyPr>
          <a:lstStyle>
            <a:lvl1pPr marL="0" indent="0" algn="ctr">
              <a:buNone/>
              <a:defRPr sz="1400"/>
            </a:lvl1pPr>
          </a:lstStyle>
          <a:p>
            <a:endParaRPr lang="en-US"/>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2134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05556" y="857251"/>
            <a:ext cx="4190244" cy="391001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199" y="857250"/>
            <a:ext cx="4203373" cy="3910013"/>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
        <p:nvSpPr>
          <p:cNvPr id="6" name="Title Placeholder 1"/>
          <p:cNvSpPr>
            <a:spLocks noGrp="1"/>
          </p:cNvSpPr>
          <p:nvPr>
            <p:ph type="title"/>
          </p:nvPr>
        </p:nvSpPr>
        <p:spPr>
          <a:xfrm>
            <a:off x="305557" y="1"/>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17657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857250"/>
            <a:ext cx="9143999" cy="3592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828800" y="4449497"/>
            <a:ext cx="5486400" cy="531578"/>
          </a:xfrm>
        </p:spPr>
        <p:txBody>
          <a:bodyPr/>
          <a:lstStyle>
            <a:lvl1pPr marL="0" indent="0" algn="ctr">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6302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69">
            <a:alpha val="10000"/>
          </a:srgbClr>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287153" y="996181"/>
            <a:ext cx="3768328" cy="2184797"/>
          </a:xfrm>
        </p:spPr>
        <p:txBody>
          <a:bodyPr>
            <a:normAutofit/>
          </a:bodyPr>
          <a:lstStyle>
            <a:lvl1pPr marL="231458" indent="-231458">
              <a:buFont typeface="Wingdings" panose="05000000000000000000" pitchFamily="2" charset="2"/>
              <a:buChar char="§"/>
              <a:defRPr sz="1620">
                <a:solidFill>
                  <a:srgbClr val="485865"/>
                </a:solidFill>
                <a:latin typeface="+mn-lt"/>
              </a:defRPr>
            </a:lvl1pPr>
            <a:lvl2pPr marL="540068" indent="-231458">
              <a:buFont typeface="Arial" panose="020B0604020202020204" pitchFamily="34" charset="0"/>
              <a:buChar char="•"/>
              <a:defRPr>
                <a:solidFill>
                  <a:srgbClr val="485865"/>
                </a:solidFill>
                <a:latin typeface="+mn-lt"/>
              </a:defRPr>
            </a:lvl2pPr>
          </a:lstStyle>
          <a:p>
            <a:pPr lvl="0"/>
            <a:r>
              <a:rPr lang="en-US"/>
              <a:t>Click to edit </a:t>
            </a:r>
          </a:p>
          <a:p>
            <a:pPr lvl="1"/>
            <a:r>
              <a:rPr lang="en-US"/>
              <a:t>Second Level</a:t>
            </a:r>
          </a:p>
        </p:txBody>
      </p:sp>
      <p:sp>
        <p:nvSpPr>
          <p:cNvPr id="5" name="Rectangle 4">
            <a:extLst>
              <a:ext uri="{FF2B5EF4-FFF2-40B4-BE49-F238E27FC236}">
                <a16:creationId xmlns:a16="http://schemas.microsoft.com/office/drawing/2014/main" id="{165F8D97-4872-4D7C-AAF2-660CC07E7C2E}"/>
              </a:ext>
            </a:extLst>
          </p:cNvPr>
          <p:cNvSpPr/>
          <p:nvPr userDrawn="1"/>
        </p:nvSpPr>
        <p:spPr>
          <a:xfrm>
            <a:off x="0" y="0"/>
            <a:ext cx="9144000"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2700">
                <a:solidFill>
                  <a:schemeClr val="bg1"/>
                </a:solidFill>
              </a:defRPr>
            </a:lvl1pPr>
          </a:lstStyle>
          <a:p>
            <a:r>
              <a:rPr lang="en-US"/>
              <a:t>Slide Title</a:t>
            </a:r>
          </a:p>
        </p:txBody>
      </p:sp>
      <p:sp>
        <p:nvSpPr>
          <p:cNvPr id="8" name="Slide Number Placeholder 5">
            <a:extLst>
              <a:ext uri="{FF2B5EF4-FFF2-40B4-BE49-F238E27FC236}">
                <a16:creationId xmlns:a16="http://schemas.microsoft.com/office/drawing/2014/main" id="{AF3A9ADE-1816-438E-892F-C95EA779A01B}"/>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1974911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8"/>
          <p:cNvSpPr>
            <a:spLocks noGrp="1"/>
          </p:cNvSpPr>
          <p:nvPr>
            <p:ph type="chart" sz="quarter" idx="10"/>
          </p:nvPr>
        </p:nvSpPr>
        <p:spPr>
          <a:xfrm>
            <a:off x="643917" y="1193800"/>
            <a:ext cx="7857754" cy="3533693"/>
          </a:xfrm>
        </p:spPr>
        <p:txBody>
          <a:bodyPr anchor="ctr"/>
          <a:lstStyle>
            <a:lvl1pPr algn="ctr">
              <a:defRPr/>
            </a:lvl1pPr>
          </a:lstStyle>
          <a:p>
            <a:endParaRPr lang="en-US"/>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17536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Image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0" y="831849"/>
            <a:ext cx="2194560" cy="2103120"/>
          </a:xfrm>
        </p:spPr>
        <p:txBody>
          <a:bodyPr anchor="ctr">
            <a:normAutofit/>
          </a:bodyPr>
          <a:lstStyle>
            <a:lvl1pPr algn="ctr">
              <a:defRPr sz="1200"/>
            </a:lvl1pPr>
          </a:lstStyle>
          <a:p>
            <a:endParaRPr lang="en-US"/>
          </a:p>
        </p:txBody>
      </p:sp>
      <p:sp>
        <p:nvSpPr>
          <p:cNvPr id="11" name="Picture Placeholder 6"/>
          <p:cNvSpPr>
            <a:spLocks noGrp="1"/>
          </p:cNvSpPr>
          <p:nvPr>
            <p:ph type="pic" sz="quarter" idx="11"/>
          </p:nvPr>
        </p:nvSpPr>
        <p:spPr>
          <a:xfrm>
            <a:off x="2316480" y="831849"/>
            <a:ext cx="2194560" cy="2103120"/>
          </a:xfrm>
        </p:spPr>
        <p:txBody>
          <a:bodyPr anchor="ctr">
            <a:normAutofit/>
          </a:bodyPr>
          <a:lstStyle>
            <a:lvl1pPr algn="ctr">
              <a:defRPr sz="1200"/>
            </a:lvl1pPr>
          </a:lstStyle>
          <a:p>
            <a:endParaRPr lang="en-US"/>
          </a:p>
        </p:txBody>
      </p:sp>
      <p:sp>
        <p:nvSpPr>
          <p:cNvPr id="12" name="Picture Placeholder 6"/>
          <p:cNvSpPr>
            <a:spLocks noGrp="1"/>
          </p:cNvSpPr>
          <p:nvPr>
            <p:ph type="pic" sz="quarter" idx="12"/>
          </p:nvPr>
        </p:nvSpPr>
        <p:spPr>
          <a:xfrm>
            <a:off x="4632960" y="831849"/>
            <a:ext cx="2194560" cy="2103120"/>
          </a:xfrm>
        </p:spPr>
        <p:txBody>
          <a:bodyPr anchor="ctr">
            <a:normAutofit/>
          </a:bodyPr>
          <a:lstStyle>
            <a:lvl1pPr algn="ctr">
              <a:defRPr sz="1200"/>
            </a:lvl1pPr>
          </a:lstStyle>
          <a:p>
            <a:endParaRPr lang="en-US"/>
          </a:p>
        </p:txBody>
      </p:sp>
      <p:sp>
        <p:nvSpPr>
          <p:cNvPr id="13" name="Picture Placeholder 6"/>
          <p:cNvSpPr>
            <a:spLocks noGrp="1"/>
          </p:cNvSpPr>
          <p:nvPr>
            <p:ph type="pic" sz="quarter" idx="13"/>
          </p:nvPr>
        </p:nvSpPr>
        <p:spPr>
          <a:xfrm>
            <a:off x="6949440" y="831849"/>
            <a:ext cx="2194560" cy="2103120"/>
          </a:xfrm>
        </p:spPr>
        <p:txBody>
          <a:bodyPr anchor="ctr">
            <a:normAutofit/>
          </a:bodyPr>
          <a:lstStyle>
            <a:lvl1pPr algn="ctr">
              <a:defRPr sz="1200"/>
            </a:lvl1pPr>
          </a:lstStyle>
          <a:p>
            <a:endParaRPr lang="en-US"/>
          </a:p>
        </p:txBody>
      </p:sp>
      <p:sp>
        <p:nvSpPr>
          <p:cNvPr id="18" name="Picture Placeholder 6"/>
          <p:cNvSpPr>
            <a:spLocks noGrp="1"/>
          </p:cNvSpPr>
          <p:nvPr>
            <p:ph type="pic" sz="quarter" idx="14"/>
          </p:nvPr>
        </p:nvSpPr>
        <p:spPr>
          <a:xfrm>
            <a:off x="0" y="3040380"/>
            <a:ext cx="2194560" cy="2103120"/>
          </a:xfrm>
        </p:spPr>
        <p:txBody>
          <a:bodyPr anchor="ctr">
            <a:normAutofit/>
          </a:bodyPr>
          <a:lstStyle>
            <a:lvl1pPr algn="ctr">
              <a:defRPr sz="1200"/>
            </a:lvl1pPr>
          </a:lstStyle>
          <a:p>
            <a:endParaRPr lang="en-US"/>
          </a:p>
        </p:txBody>
      </p:sp>
      <p:sp>
        <p:nvSpPr>
          <p:cNvPr id="19" name="Picture Placeholder 6"/>
          <p:cNvSpPr>
            <a:spLocks noGrp="1"/>
          </p:cNvSpPr>
          <p:nvPr>
            <p:ph type="pic" sz="quarter" idx="15"/>
          </p:nvPr>
        </p:nvSpPr>
        <p:spPr>
          <a:xfrm>
            <a:off x="2316480" y="3040380"/>
            <a:ext cx="2194560" cy="2103120"/>
          </a:xfrm>
        </p:spPr>
        <p:txBody>
          <a:bodyPr anchor="ctr">
            <a:normAutofit/>
          </a:bodyPr>
          <a:lstStyle>
            <a:lvl1pPr algn="ctr">
              <a:defRPr sz="1200"/>
            </a:lvl1pPr>
          </a:lstStyle>
          <a:p>
            <a:endParaRPr lang="en-US"/>
          </a:p>
        </p:txBody>
      </p:sp>
      <p:sp>
        <p:nvSpPr>
          <p:cNvPr id="20" name="Picture Placeholder 6"/>
          <p:cNvSpPr>
            <a:spLocks noGrp="1"/>
          </p:cNvSpPr>
          <p:nvPr>
            <p:ph type="pic" sz="quarter" idx="16"/>
          </p:nvPr>
        </p:nvSpPr>
        <p:spPr>
          <a:xfrm>
            <a:off x="4632960" y="3040380"/>
            <a:ext cx="2194560" cy="2103120"/>
          </a:xfrm>
        </p:spPr>
        <p:txBody>
          <a:bodyPr anchor="ctr">
            <a:normAutofit/>
          </a:bodyPr>
          <a:lstStyle>
            <a:lvl1pPr algn="ctr">
              <a:defRPr sz="1200"/>
            </a:lvl1pPr>
          </a:lstStyle>
          <a:p>
            <a:endParaRPr lang="en-US"/>
          </a:p>
        </p:txBody>
      </p:sp>
      <p:sp>
        <p:nvSpPr>
          <p:cNvPr id="21" name="Picture Placeholder 6"/>
          <p:cNvSpPr>
            <a:spLocks noGrp="1"/>
          </p:cNvSpPr>
          <p:nvPr>
            <p:ph type="pic" sz="quarter" idx="17"/>
          </p:nvPr>
        </p:nvSpPr>
        <p:spPr>
          <a:xfrm>
            <a:off x="6949440" y="3040380"/>
            <a:ext cx="2194560" cy="2103120"/>
          </a:xfrm>
        </p:spPr>
        <p:txBody>
          <a:bodyPr anchor="ctr">
            <a:normAutofit/>
          </a:bodyPr>
          <a:lstStyle>
            <a:lvl1pPr algn="ctr">
              <a:defRPr sz="1200"/>
            </a:lvl1pPr>
          </a:lstStyle>
          <a:p>
            <a:endParaRPr lang="en-US"/>
          </a:p>
        </p:txBody>
      </p:sp>
      <p:sp>
        <p:nvSpPr>
          <p:cNvPr id="1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533650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 Image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0" y="831849"/>
            <a:ext cx="2194560" cy="2103120"/>
          </a:xfrm>
        </p:spPr>
        <p:txBody>
          <a:bodyPr anchor="ctr">
            <a:normAutofit/>
          </a:bodyPr>
          <a:lstStyle>
            <a:lvl1pPr algn="ctr">
              <a:defRPr sz="1200"/>
            </a:lvl1pPr>
          </a:lstStyle>
          <a:p>
            <a:endParaRPr lang="en-US"/>
          </a:p>
        </p:txBody>
      </p:sp>
      <p:sp>
        <p:nvSpPr>
          <p:cNvPr id="11" name="Picture Placeholder 6"/>
          <p:cNvSpPr>
            <a:spLocks noGrp="1"/>
          </p:cNvSpPr>
          <p:nvPr>
            <p:ph type="pic" sz="quarter" idx="11"/>
          </p:nvPr>
        </p:nvSpPr>
        <p:spPr>
          <a:xfrm>
            <a:off x="2316480" y="831849"/>
            <a:ext cx="2194560" cy="2103120"/>
          </a:xfrm>
        </p:spPr>
        <p:txBody>
          <a:bodyPr anchor="ctr">
            <a:normAutofit/>
          </a:bodyPr>
          <a:lstStyle>
            <a:lvl1pPr algn="ctr">
              <a:defRPr sz="1200"/>
            </a:lvl1pPr>
          </a:lstStyle>
          <a:p>
            <a:endParaRPr lang="en-US"/>
          </a:p>
        </p:txBody>
      </p:sp>
      <p:sp>
        <p:nvSpPr>
          <p:cNvPr id="12" name="Picture Placeholder 6"/>
          <p:cNvSpPr>
            <a:spLocks noGrp="1"/>
          </p:cNvSpPr>
          <p:nvPr>
            <p:ph type="pic" sz="quarter" idx="12"/>
          </p:nvPr>
        </p:nvSpPr>
        <p:spPr>
          <a:xfrm>
            <a:off x="4632960" y="831849"/>
            <a:ext cx="4511040" cy="2103120"/>
          </a:xfrm>
        </p:spPr>
        <p:txBody>
          <a:bodyPr anchor="ctr">
            <a:normAutofit/>
          </a:bodyPr>
          <a:lstStyle>
            <a:lvl1pPr algn="ctr">
              <a:defRPr sz="1200"/>
            </a:lvl1pPr>
          </a:lstStyle>
          <a:p>
            <a:endParaRPr lang="en-US"/>
          </a:p>
        </p:txBody>
      </p:sp>
      <p:sp>
        <p:nvSpPr>
          <p:cNvPr id="19" name="Picture Placeholder 6"/>
          <p:cNvSpPr>
            <a:spLocks noGrp="1"/>
          </p:cNvSpPr>
          <p:nvPr>
            <p:ph type="pic" sz="quarter" idx="15"/>
          </p:nvPr>
        </p:nvSpPr>
        <p:spPr>
          <a:xfrm>
            <a:off x="0" y="3040380"/>
            <a:ext cx="4511040" cy="2103120"/>
          </a:xfrm>
        </p:spPr>
        <p:txBody>
          <a:bodyPr anchor="ctr">
            <a:normAutofit/>
          </a:bodyPr>
          <a:lstStyle>
            <a:lvl1pPr algn="ctr">
              <a:defRPr sz="1200"/>
            </a:lvl1pPr>
          </a:lstStyle>
          <a:p>
            <a:endParaRPr lang="en-US"/>
          </a:p>
        </p:txBody>
      </p:sp>
      <p:sp>
        <p:nvSpPr>
          <p:cNvPr id="20" name="Picture Placeholder 6"/>
          <p:cNvSpPr>
            <a:spLocks noGrp="1"/>
          </p:cNvSpPr>
          <p:nvPr>
            <p:ph type="pic" sz="quarter" idx="16"/>
          </p:nvPr>
        </p:nvSpPr>
        <p:spPr>
          <a:xfrm>
            <a:off x="4632960" y="3040380"/>
            <a:ext cx="2194560" cy="2103120"/>
          </a:xfrm>
        </p:spPr>
        <p:txBody>
          <a:bodyPr anchor="ctr">
            <a:normAutofit/>
          </a:bodyPr>
          <a:lstStyle>
            <a:lvl1pPr algn="ctr">
              <a:defRPr sz="1200"/>
            </a:lvl1pPr>
          </a:lstStyle>
          <a:p>
            <a:endParaRPr lang="en-US"/>
          </a:p>
        </p:txBody>
      </p:sp>
      <p:sp>
        <p:nvSpPr>
          <p:cNvPr id="21" name="Picture Placeholder 6"/>
          <p:cNvSpPr>
            <a:spLocks noGrp="1"/>
          </p:cNvSpPr>
          <p:nvPr>
            <p:ph type="pic" sz="quarter" idx="17"/>
          </p:nvPr>
        </p:nvSpPr>
        <p:spPr>
          <a:xfrm>
            <a:off x="6949440" y="3040380"/>
            <a:ext cx="2194560" cy="2103120"/>
          </a:xfrm>
        </p:spPr>
        <p:txBody>
          <a:bodyPr anchor="ctr">
            <a:normAutofit/>
          </a:bodyPr>
          <a:lstStyle>
            <a:lvl1pPr algn="ctr">
              <a:defRPr sz="1200"/>
            </a:lvl1pPr>
          </a:lstStyle>
          <a:p>
            <a:endParaRPr lang="en-US"/>
          </a:p>
        </p:txBody>
      </p:sp>
      <p:sp>
        <p:nvSpPr>
          <p:cNvPr id="9"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29378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Picture Placeholder 6"/>
          <p:cNvSpPr>
            <a:spLocks noGrp="1"/>
          </p:cNvSpPr>
          <p:nvPr>
            <p:ph type="pic" sz="quarter" idx="14"/>
          </p:nvPr>
        </p:nvSpPr>
        <p:spPr>
          <a:xfrm>
            <a:off x="0" y="3177540"/>
            <a:ext cx="2194560" cy="1965960"/>
          </a:xfrm>
        </p:spPr>
        <p:txBody>
          <a:bodyPr anchor="ctr">
            <a:normAutofit/>
          </a:bodyPr>
          <a:lstStyle>
            <a:lvl1pPr algn="ctr">
              <a:defRPr sz="1200"/>
            </a:lvl1pPr>
          </a:lstStyle>
          <a:p>
            <a:endParaRPr lang="en-US"/>
          </a:p>
        </p:txBody>
      </p:sp>
      <p:sp>
        <p:nvSpPr>
          <p:cNvPr id="19" name="Picture Placeholder 6"/>
          <p:cNvSpPr>
            <a:spLocks noGrp="1"/>
          </p:cNvSpPr>
          <p:nvPr>
            <p:ph type="pic" sz="quarter" idx="15"/>
          </p:nvPr>
        </p:nvSpPr>
        <p:spPr>
          <a:xfrm>
            <a:off x="2316480" y="3177540"/>
            <a:ext cx="2194560" cy="1965960"/>
          </a:xfrm>
        </p:spPr>
        <p:txBody>
          <a:bodyPr anchor="ctr">
            <a:normAutofit/>
          </a:bodyPr>
          <a:lstStyle>
            <a:lvl1pPr algn="ctr">
              <a:defRPr sz="1200"/>
            </a:lvl1pPr>
          </a:lstStyle>
          <a:p>
            <a:endParaRPr lang="en-US"/>
          </a:p>
        </p:txBody>
      </p:sp>
      <p:sp>
        <p:nvSpPr>
          <p:cNvPr id="20" name="Picture Placeholder 6"/>
          <p:cNvSpPr>
            <a:spLocks noGrp="1"/>
          </p:cNvSpPr>
          <p:nvPr>
            <p:ph type="pic" sz="quarter" idx="16"/>
          </p:nvPr>
        </p:nvSpPr>
        <p:spPr>
          <a:xfrm>
            <a:off x="4632960" y="3177540"/>
            <a:ext cx="2194560" cy="1965960"/>
          </a:xfrm>
        </p:spPr>
        <p:txBody>
          <a:bodyPr anchor="ctr">
            <a:normAutofit/>
          </a:bodyPr>
          <a:lstStyle>
            <a:lvl1pPr algn="ctr">
              <a:defRPr sz="1200"/>
            </a:lvl1pPr>
          </a:lstStyle>
          <a:p>
            <a:endParaRPr lang="en-US"/>
          </a:p>
        </p:txBody>
      </p:sp>
      <p:sp>
        <p:nvSpPr>
          <p:cNvPr id="21" name="Picture Placeholder 6"/>
          <p:cNvSpPr>
            <a:spLocks noGrp="1"/>
          </p:cNvSpPr>
          <p:nvPr>
            <p:ph type="pic" sz="quarter" idx="17"/>
          </p:nvPr>
        </p:nvSpPr>
        <p:spPr>
          <a:xfrm>
            <a:off x="6949440" y="3177540"/>
            <a:ext cx="2194560" cy="1965960"/>
          </a:xfrm>
        </p:spPr>
        <p:txBody>
          <a:bodyPr anchor="ctr">
            <a:normAutofit/>
          </a:bodyPr>
          <a:lstStyle>
            <a:lvl1pPr algn="ctr">
              <a:defRPr sz="1200"/>
            </a:lvl1pPr>
          </a:lstStyle>
          <a:p>
            <a:endParaRPr lang="en-US"/>
          </a:p>
        </p:txBody>
      </p:sp>
      <p:sp>
        <p:nvSpPr>
          <p:cNvPr id="6" name="Text Placeholder 5"/>
          <p:cNvSpPr>
            <a:spLocks noGrp="1"/>
          </p:cNvSpPr>
          <p:nvPr>
            <p:ph type="body" sz="quarter" idx="19"/>
          </p:nvPr>
        </p:nvSpPr>
        <p:spPr>
          <a:xfrm>
            <a:off x="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a:t>
            </a:r>
          </a:p>
        </p:txBody>
      </p:sp>
      <p:sp>
        <p:nvSpPr>
          <p:cNvPr id="15" name="Text Placeholder 5"/>
          <p:cNvSpPr>
            <a:spLocks noGrp="1"/>
          </p:cNvSpPr>
          <p:nvPr>
            <p:ph type="body" sz="quarter" idx="20"/>
          </p:nvPr>
        </p:nvSpPr>
        <p:spPr>
          <a:xfrm>
            <a:off x="231648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a:t>
            </a:r>
          </a:p>
        </p:txBody>
      </p:sp>
      <p:sp>
        <p:nvSpPr>
          <p:cNvPr id="16" name="Text Placeholder 5"/>
          <p:cNvSpPr>
            <a:spLocks noGrp="1"/>
          </p:cNvSpPr>
          <p:nvPr>
            <p:ph type="body" sz="quarter" idx="21"/>
          </p:nvPr>
        </p:nvSpPr>
        <p:spPr>
          <a:xfrm>
            <a:off x="463296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a:t>
            </a:r>
          </a:p>
        </p:txBody>
      </p:sp>
      <p:sp>
        <p:nvSpPr>
          <p:cNvPr id="22" name="Text Placeholder 5"/>
          <p:cNvSpPr>
            <a:spLocks noGrp="1"/>
          </p:cNvSpPr>
          <p:nvPr>
            <p:ph type="body" sz="quarter" idx="22"/>
          </p:nvPr>
        </p:nvSpPr>
        <p:spPr>
          <a:xfrm>
            <a:off x="694944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a:t>
            </a:r>
          </a:p>
        </p:txBody>
      </p:sp>
      <p:sp>
        <p:nvSpPr>
          <p:cNvPr id="9" name="Text Placeholder 8"/>
          <p:cNvSpPr>
            <a:spLocks noGrp="1"/>
          </p:cNvSpPr>
          <p:nvPr>
            <p:ph type="body" sz="quarter" idx="23"/>
          </p:nvPr>
        </p:nvSpPr>
        <p:spPr>
          <a:xfrm>
            <a:off x="304800" y="1176338"/>
            <a:ext cx="8513763" cy="1763712"/>
          </a:xfrm>
        </p:spPr>
        <p:txBody>
          <a:bodyPr anchor="ctr">
            <a:normAutofit/>
          </a:bodyPr>
          <a:lstStyle>
            <a:lvl1pPr marL="0" indent="0" algn="ctr">
              <a:buNone/>
              <a:defRPr sz="3000"/>
            </a:lvl1pPr>
          </a:lstStyle>
          <a:p>
            <a:pPr lvl="0"/>
            <a:r>
              <a:rPr lang="en-US"/>
              <a:t>Click to edit Master text styles</a:t>
            </a:r>
          </a:p>
        </p:txBody>
      </p:sp>
      <p:sp>
        <p:nvSpPr>
          <p:cNvPr id="12"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40990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01190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5" y="857250"/>
            <a:ext cx="8507823"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0792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5810"/>
          <a:stretch/>
        </p:blipFill>
        <p:spPr>
          <a:xfrm>
            <a:off x="0" y="0"/>
            <a:ext cx="9153144" cy="5143500"/>
          </a:xfrm>
          <a:prstGeom prst="rect">
            <a:avLst/>
          </a:prstGeom>
        </p:spPr>
      </p:pic>
      <p:pic>
        <p:nvPicPr>
          <p:cNvPr id="10" name="Picture 9"/>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22670" y="0"/>
            <a:ext cx="8621330" cy="5143500"/>
          </a:xfrm>
          <a:prstGeom prst="rect">
            <a:avLst/>
          </a:prstGeom>
        </p:spPr>
      </p:pic>
      <p:sp>
        <p:nvSpPr>
          <p:cNvPr id="2" name="Title 1"/>
          <p:cNvSpPr>
            <a:spLocks noGrp="1"/>
          </p:cNvSpPr>
          <p:nvPr>
            <p:ph type="ctrTitle" hasCustomPrompt="1"/>
          </p:nvPr>
        </p:nvSpPr>
        <p:spPr>
          <a:xfrm>
            <a:off x="685800" y="2867836"/>
            <a:ext cx="7772400" cy="598565"/>
          </a:xfrm>
        </p:spPr>
        <p:txBody>
          <a:bodyPr anchor="t">
            <a:normAutofit/>
          </a:bodyPr>
          <a:lstStyle>
            <a:lvl1pPr algn="ctr">
              <a:defRPr sz="2160" cap="all">
                <a:solidFill>
                  <a:schemeClr val="bg1"/>
                </a:solidFill>
              </a:defRPr>
            </a:lvl1pPr>
          </a:lstStyle>
          <a:p>
            <a:r>
              <a:rPr lang="en-US"/>
              <a:t>CLICK TO EDIT MASTER TITLE STYLE</a:t>
            </a:r>
          </a:p>
        </p:txBody>
      </p:sp>
      <p:sp>
        <p:nvSpPr>
          <p:cNvPr id="3" name="Subtitle 2"/>
          <p:cNvSpPr>
            <a:spLocks noGrp="1"/>
          </p:cNvSpPr>
          <p:nvPr>
            <p:ph type="subTitle" idx="1"/>
          </p:nvPr>
        </p:nvSpPr>
        <p:spPr>
          <a:xfrm>
            <a:off x="1371600" y="3478037"/>
            <a:ext cx="6400800" cy="666343"/>
          </a:xfrm>
        </p:spPr>
        <p:txBody>
          <a:bodyPr>
            <a:normAutofit/>
          </a:bodyPr>
          <a:lstStyle>
            <a:lvl1pPr marL="0" indent="0" algn="ctr">
              <a:buNone/>
              <a:defRPr sz="1440">
                <a:solidFill>
                  <a:srgbClr val="CFD1D0"/>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49462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orser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5810"/>
          <a:stretch/>
        </p:blipFill>
        <p:spPr>
          <a:xfrm>
            <a:off x="0" y="0"/>
            <a:ext cx="9153144" cy="5143500"/>
          </a:xfrm>
          <a:prstGeom prst="rect">
            <a:avLst/>
          </a:prstGeom>
        </p:spPr>
      </p:pic>
      <p:pic>
        <p:nvPicPr>
          <p:cNvPr id="7" name="Picture 6"/>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22670" y="0"/>
            <a:ext cx="8621330" cy="5143500"/>
          </a:xfrm>
          <a:prstGeom prst="rect">
            <a:avLst/>
          </a:prstGeom>
        </p:spPr>
      </p:pic>
      <p:sp>
        <p:nvSpPr>
          <p:cNvPr id="8" name="Title 1"/>
          <p:cNvSpPr>
            <a:spLocks noGrp="1"/>
          </p:cNvSpPr>
          <p:nvPr>
            <p:ph type="ctrTitle" hasCustomPrompt="1"/>
          </p:nvPr>
        </p:nvSpPr>
        <p:spPr>
          <a:xfrm>
            <a:off x="685800" y="2867836"/>
            <a:ext cx="7772400" cy="598565"/>
          </a:xfrm>
        </p:spPr>
        <p:txBody>
          <a:bodyPr anchor="t">
            <a:normAutofit/>
          </a:bodyPr>
          <a:lstStyle>
            <a:lvl1pPr algn="ctr">
              <a:defRPr sz="2160" cap="all">
                <a:solidFill>
                  <a:schemeClr val="bg1"/>
                </a:solidFill>
              </a:defRPr>
            </a:lvl1pPr>
          </a:lstStyle>
          <a:p>
            <a:r>
              <a:rPr lang="en-US"/>
              <a:t>CLICK TO EDIT MASTER TITLE STYLE</a:t>
            </a:r>
          </a:p>
        </p:txBody>
      </p:sp>
      <p:sp>
        <p:nvSpPr>
          <p:cNvPr id="9" name="Subtitle 2"/>
          <p:cNvSpPr>
            <a:spLocks noGrp="1"/>
          </p:cNvSpPr>
          <p:nvPr>
            <p:ph type="subTitle" idx="1"/>
          </p:nvPr>
        </p:nvSpPr>
        <p:spPr>
          <a:xfrm>
            <a:off x="1371600" y="3478037"/>
            <a:ext cx="6400800" cy="666343"/>
          </a:xfrm>
        </p:spPr>
        <p:txBody>
          <a:bodyPr>
            <a:normAutofit/>
          </a:bodyPr>
          <a:lstStyle>
            <a:lvl1pPr marL="0" indent="0" algn="ctr">
              <a:buNone/>
              <a:defRPr sz="1440">
                <a:solidFill>
                  <a:srgbClr val="CFD1D0"/>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34711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with 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ormAutofit/>
          </a:bodyPr>
          <a:lstStyle>
            <a:lvl1pPr marL="0" indent="0" algn="ctr">
              <a:buNone/>
              <a:defRPr sz="1080"/>
            </a:lvl1pPr>
          </a:lstStyle>
          <a:p>
            <a:endParaRPr lang="en-US"/>
          </a:p>
        </p:txBody>
      </p:sp>
      <p:sp>
        <p:nvSpPr>
          <p:cNvPr id="9" name="Title 1"/>
          <p:cNvSpPr>
            <a:spLocks noGrp="1"/>
          </p:cNvSpPr>
          <p:nvPr>
            <p:ph type="title"/>
          </p:nvPr>
        </p:nvSpPr>
        <p:spPr>
          <a:xfrm>
            <a:off x="2118360" y="1403350"/>
            <a:ext cx="4907280" cy="2336800"/>
          </a:xfrm>
          <a:solidFill>
            <a:schemeClr val="accent1">
              <a:alpha val="80000"/>
            </a:schemeClr>
          </a:solidFill>
          <a:ln>
            <a:noFill/>
          </a:ln>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1832344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113" y="0"/>
            <a:ext cx="9153526" cy="3378200"/>
          </a:xfrm>
        </p:spPr>
        <p:txBody>
          <a:bodyPr>
            <a:normAutofit/>
          </a:bodyPr>
          <a:lstStyle>
            <a:lvl1pPr marL="0" indent="0" algn="ctr">
              <a:buNone/>
              <a:defRPr sz="1080"/>
            </a:lvl1pPr>
          </a:lstStyle>
          <a:p>
            <a:endParaRPr lang="en-US"/>
          </a:p>
        </p:txBody>
      </p:sp>
      <p:sp>
        <p:nvSpPr>
          <p:cNvPr id="17" name="Rectangle 16"/>
          <p:cNvSpPr/>
          <p:nvPr userDrawn="1"/>
        </p:nvSpPr>
        <p:spPr>
          <a:xfrm>
            <a:off x="0" y="3378959"/>
            <a:ext cx="9142082" cy="17645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FFFFFF"/>
              </a:solidFill>
              <a:latin typeface="Verdana"/>
            </a:endParaRPr>
          </a:p>
        </p:txBody>
      </p:sp>
      <p:sp>
        <p:nvSpPr>
          <p:cNvPr id="11" name="Rectangle 10"/>
          <p:cNvSpPr/>
          <p:nvPr userDrawn="1"/>
        </p:nvSpPr>
        <p:spPr>
          <a:xfrm>
            <a:off x="-11062" y="3363378"/>
            <a:ext cx="6115538" cy="80720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FFFFFF"/>
              </a:solidFill>
              <a:latin typeface="Verdana"/>
            </a:endParaRPr>
          </a:p>
        </p:txBody>
      </p:sp>
      <p:sp>
        <p:nvSpPr>
          <p:cNvPr id="21" name="Title 20"/>
          <p:cNvSpPr>
            <a:spLocks noGrp="1"/>
          </p:cNvSpPr>
          <p:nvPr>
            <p:ph type="title"/>
          </p:nvPr>
        </p:nvSpPr>
        <p:spPr>
          <a:xfrm>
            <a:off x="304802" y="3363378"/>
            <a:ext cx="5546213" cy="804977"/>
          </a:xfrm>
        </p:spPr>
        <p:txBody>
          <a:bodyPr/>
          <a:lstStyle/>
          <a:p>
            <a:r>
              <a:rPr lang="en-US"/>
              <a:t>Click to edit Master title style</a:t>
            </a:r>
          </a:p>
        </p:txBody>
      </p:sp>
      <p:sp>
        <p:nvSpPr>
          <p:cNvPr id="23" name="Text Placeholder 22"/>
          <p:cNvSpPr>
            <a:spLocks noGrp="1"/>
          </p:cNvSpPr>
          <p:nvPr>
            <p:ph type="body" sz="quarter" idx="10"/>
          </p:nvPr>
        </p:nvSpPr>
        <p:spPr>
          <a:xfrm>
            <a:off x="304800" y="4254137"/>
            <a:ext cx="6758354" cy="666750"/>
          </a:xfrm>
        </p:spPr>
        <p:txBody>
          <a:bodyPr>
            <a:normAutofit/>
          </a:bodyPr>
          <a:lstStyle>
            <a:lvl1pPr marL="0" indent="0" algn="l" defTabSz="411480" rtl="0" eaLnBrk="1" latinLnBrk="0" hangingPunct="1">
              <a:spcBef>
                <a:spcPct val="20000"/>
              </a:spcBef>
              <a:buClr>
                <a:schemeClr val="accent1"/>
              </a:buClr>
              <a:buFont typeface="Arial"/>
              <a:buNone/>
              <a:defRPr lang="en-US" sz="1440" kern="1200" dirty="0">
                <a:solidFill>
                  <a:srgbClr val="71747F"/>
                </a:solidFill>
                <a:latin typeface="Verdana"/>
                <a:ea typeface="+mn-ea"/>
                <a:cs typeface="Verdana"/>
              </a:defRPr>
            </a:lvl1pPr>
          </a:lstStyle>
          <a:p>
            <a:pPr lvl="0"/>
            <a:r>
              <a:rPr lang="en-US"/>
              <a:t>Click to edit Master text styles</a:t>
            </a:r>
          </a:p>
        </p:txBody>
      </p:sp>
    </p:spTree>
    <p:extLst>
      <p:ext uri="{BB962C8B-B14F-4D97-AF65-F5344CB8AC3E}">
        <p14:creationId xmlns:p14="http://schemas.microsoft.com/office/powerpoint/2010/main" val="3194320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1D2D7B-680F-47D4-A9D6-4321DABC11B8}"/>
              </a:ext>
            </a:extLst>
          </p:cNvPr>
          <p:cNvSpPr/>
          <p:nvPr userDrawn="1"/>
        </p:nvSpPr>
        <p:spPr>
          <a:xfrm>
            <a:off x="0" y="0"/>
            <a:ext cx="9144000"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itle Placeholder 1">
            <a:extLst>
              <a:ext uri="{FF2B5EF4-FFF2-40B4-BE49-F238E27FC236}">
                <a16:creationId xmlns:a16="http://schemas.microsoft.com/office/drawing/2014/main" id="{A2998810-EF3C-4CF2-9AA1-DA7673956BE9}"/>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2700">
                <a:solidFill>
                  <a:schemeClr val="bg1"/>
                </a:solidFill>
              </a:defRPr>
            </a:lvl1pPr>
          </a:lstStyle>
          <a:p>
            <a:r>
              <a:rPr lang="en-US"/>
              <a:t>Slide Title</a:t>
            </a:r>
          </a:p>
        </p:txBody>
      </p:sp>
      <p:sp>
        <p:nvSpPr>
          <p:cNvPr id="7" name="Content Placeholder 2">
            <a:extLst>
              <a:ext uri="{FF2B5EF4-FFF2-40B4-BE49-F238E27FC236}">
                <a16:creationId xmlns:a16="http://schemas.microsoft.com/office/drawing/2014/main" id="{C6FC7ECC-8FA1-4605-8D8B-8037AB6F9F29}"/>
              </a:ext>
            </a:extLst>
          </p:cNvPr>
          <p:cNvSpPr>
            <a:spLocks noGrp="1"/>
          </p:cNvSpPr>
          <p:nvPr>
            <p:ph idx="1"/>
          </p:nvPr>
        </p:nvSpPr>
        <p:spPr>
          <a:xfrm>
            <a:off x="400620" y="875226"/>
            <a:ext cx="3902999" cy="2932510"/>
          </a:xfrm>
        </p:spPr>
        <p:txBody>
          <a:bodyPr/>
          <a:lstStyle>
            <a:lvl1pPr>
              <a:defRPr sz="1620"/>
            </a:lvl1pPr>
            <a:lvl2pPr marL="540068" indent="-231458">
              <a:buFont typeface="Wingdings" panose="05000000000000000000" pitchFamily="2" charset="2"/>
              <a:buChar char="§"/>
              <a:defRPr sz="1485">
                <a:solidFill>
                  <a:srgbClr val="485865"/>
                </a:solidFill>
              </a:defRPr>
            </a:lvl2pPr>
            <a:lvl3pPr>
              <a:defRPr>
                <a:solidFill>
                  <a:srgbClr val="485865"/>
                </a:solidFill>
              </a:defRPr>
            </a:lvl3pPr>
          </a:lstStyle>
          <a:p>
            <a:pPr lvl="0"/>
            <a:r>
              <a:rPr lang="en-US"/>
              <a:t>Click to edit Master text style</a:t>
            </a:r>
          </a:p>
          <a:p>
            <a:pPr lvl="1"/>
            <a:r>
              <a:rPr lang="en-US"/>
              <a:t>Second level</a:t>
            </a:r>
          </a:p>
          <a:p>
            <a:pPr lvl="2"/>
            <a:r>
              <a:rPr lang="en-US"/>
              <a:t>Third level</a:t>
            </a:r>
          </a:p>
        </p:txBody>
      </p:sp>
      <p:sp>
        <p:nvSpPr>
          <p:cNvPr id="6" name="Picture Placeholder 7">
            <a:extLst>
              <a:ext uri="{FF2B5EF4-FFF2-40B4-BE49-F238E27FC236}">
                <a16:creationId xmlns:a16="http://schemas.microsoft.com/office/drawing/2014/main" id="{B18C6346-50D6-4F40-89C9-0FA96D87AC6F}"/>
              </a:ext>
            </a:extLst>
          </p:cNvPr>
          <p:cNvSpPr>
            <a:spLocks noGrp="1"/>
          </p:cNvSpPr>
          <p:nvPr>
            <p:ph type="pic" sz="quarter" idx="10" hasCustomPrompt="1"/>
          </p:nvPr>
        </p:nvSpPr>
        <p:spPr>
          <a:xfrm>
            <a:off x="5613604" y="618482"/>
            <a:ext cx="3530396" cy="4525019"/>
          </a:xfrm>
        </p:spPr>
        <p:txBody>
          <a:bodyPr/>
          <a:lstStyle/>
          <a:p>
            <a:r>
              <a:rPr lang="en-US"/>
              <a:t>Add image here (optional)</a:t>
            </a:r>
          </a:p>
        </p:txBody>
      </p:sp>
      <p:sp>
        <p:nvSpPr>
          <p:cNvPr id="11" name="Slide Number Placeholder 5">
            <a:extLst>
              <a:ext uri="{FF2B5EF4-FFF2-40B4-BE49-F238E27FC236}">
                <a16:creationId xmlns:a16="http://schemas.microsoft.com/office/drawing/2014/main" id="{F7BA2E56-2571-4725-8F0D-44BCC3656B7A}"/>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2451035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6400" cy="745066"/>
          </a:xfrm>
        </p:spPr>
        <p:txBody>
          <a:bodyPr/>
          <a:lstStyle/>
          <a:p>
            <a:r>
              <a:rPr lang="en-US"/>
              <a:t>Click to edit Master title style</a:t>
            </a:r>
          </a:p>
        </p:txBody>
      </p:sp>
      <p:sp>
        <p:nvSpPr>
          <p:cNvPr id="8" name="Content Placeholder 2"/>
          <p:cNvSpPr>
            <a:spLocks noGrp="1"/>
          </p:cNvSpPr>
          <p:nvPr>
            <p:ph idx="1"/>
          </p:nvPr>
        </p:nvSpPr>
        <p:spPr>
          <a:xfrm>
            <a:off x="305557" y="857250"/>
            <a:ext cx="8507823" cy="40510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9567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6400" cy="736600"/>
          </a:xfrm>
        </p:spPr>
        <p:txBody>
          <a:bodyPr/>
          <a:lstStyle/>
          <a:p>
            <a:r>
              <a:rPr lang="en-US"/>
              <a:t>Click to edit Master title style</a:t>
            </a:r>
          </a:p>
        </p:txBody>
      </p:sp>
      <p:sp>
        <p:nvSpPr>
          <p:cNvPr id="8" name="Content Placeholder 2"/>
          <p:cNvSpPr>
            <a:spLocks noGrp="1"/>
          </p:cNvSpPr>
          <p:nvPr>
            <p:ph idx="1"/>
          </p:nvPr>
        </p:nvSpPr>
        <p:spPr>
          <a:xfrm>
            <a:off x="305558" y="857251"/>
            <a:ext cx="5203999" cy="40534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3"/>
          </p:nvPr>
        </p:nvSpPr>
        <p:spPr>
          <a:xfrm>
            <a:off x="5672138" y="736601"/>
            <a:ext cx="3471862" cy="4406900"/>
          </a:xfrm>
        </p:spPr>
        <p:txBody>
          <a:bodyPr anchor="ctr">
            <a:normAutofit/>
          </a:bodyPr>
          <a:lstStyle>
            <a:lvl1pPr marL="0" indent="0" algn="ctr">
              <a:buNone/>
              <a:defRPr sz="1260"/>
            </a:lvl1pPr>
          </a:lstStyle>
          <a:p>
            <a:endParaRPr lang="en-US"/>
          </a:p>
        </p:txBody>
      </p:sp>
    </p:spTree>
    <p:extLst>
      <p:ext uri="{BB962C8B-B14F-4D97-AF65-F5344CB8AC3E}">
        <p14:creationId xmlns:p14="http://schemas.microsoft.com/office/powerpoint/2010/main" val="798949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5" name="Content Placeholder 2"/>
          <p:cNvSpPr>
            <a:spLocks noGrp="1"/>
          </p:cNvSpPr>
          <p:nvPr>
            <p:ph idx="1"/>
          </p:nvPr>
        </p:nvSpPr>
        <p:spPr>
          <a:xfrm>
            <a:off x="3705251" y="857251"/>
            <a:ext cx="5203999" cy="4044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sz="quarter" idx="13"/>
          </p:nvPr>
        </p:nvSpPr>
        <p:spPr>
          <a:xfrm>
            <a:off x="0" y="747253"/>
            <a:ext cx="3471862" cy="4396248"/>
          </a:xfrm>
        </p:spPr>
        <p:txBody>
          <a:bodyPr anchor="ctr">
            <a:normAutofit/>
          </a:bodyPr>
          <a:lstStyle>
            <a:lvl1pPr marL="0" indent="0" algn="ctr">
              <a:buNone/>
              <a:defRPr sz="1260"/>
            </a:lvl1pPr>
          </a:lstStyle>
          <a:p>
            <a:endParaRPr lang="en-US"/>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635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305557" y="2"/>
            <a:ext cx="5486400" cy="736599"/>
          </a:xfrm>
        </p:spPr>
        <p:txBody>
          <a:bodyPr/>
          <a:lstStyle/>
          <a:p>
            <a:r>
              <a:rPr lang="en-US"/>
              <a:t>Click to edit Master title style</a:t>
            </a:r>
          </a:p>
        </p:txBody>
      </p:sp>
      <p:sp>
        <p:nvSpPr>
          <p:cNvPr id="10" name="Content Placeholder 2"/>
          <p:cNvSpPr>
            <a:spLocks noGrp="1"/>
          </p:cNvSpPr>
          <p:nvPr>
            <p:ph sz="half" idx="1"/>
          </p:nvPr>
        </p:nvSpPr>
        <p:spPr>
          <a:xfrm>
            <a:off x="305556" y="857251"/>
            <a:ext cx="4190244" cy="4087282"/>
          </a:xfrm>
        </p:spPr>
        <p:txBody>
          <a:bodyPr>
            <a:normAutofit/>
          </a:bodyPr>
          <a:lstStyle>
            <a:lvl1pPr>
              <a:defRPr sz="2160"/>
            </a:lvl1pPr>
            <a:lvl2pPr>
              <a:defRPr sz="1800"/>
            </a:lvl2pPr>
            <a:lvl3pPr>
              <a:defRPr sz="1620"/>
            </a:lvl3pPr>
            <a:lvl4pPr>
              <a:defRPr sz="1440"/>
            </a:lvl4pPr>
            <a:lvl5pPr>
              <a:defRPr sz="144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201" y="857250"/>
            <a:ext cx="4203373" cy="4087283"/>
          </a:xfrm>
        </p:spPr>
        <p:txBody>
          <a:bodyPr>
            <a:normAutofit/>
          </a:bodyPr>
          <a:lstStyle>
            <a:lvl1pPr>
              <a:defRPr sz="2160"/>
            </a:lvl1pPr>
            <a:lvl2pPr>
              <a:defRPr sz="1800"/>
            </a:lvl2pPr>
            <a:lvl3pPr>
              <a:defRPr sz="1620"/>
            </a:lvl3pPr>
            <a:lvl4pPr>
              <a:defRPr sz="1440"/>
            </a:lvl4pPr>
            <a:lvl5pPr>
              <a:defRPr sz="144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90820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 y="857250"/>
            <a:ext cx="9143999" cy="3592246"/>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4" name="Text Placeholder 3"/>
          <p:cNvSpPr>
            <a:spLocks noGrp="1"/>
          </p:cNvSpPr>
          <p:nvPr>
            <p:ph type="body" sz="half" idx="2"/>
          </p:nvPr>
        </p:nvSpPr>
        <p:spPr>
          <a:xfrm>
            <a:off x="1828800" y="4449497"/>
            <a:ext cx="5486400" cy="531578"/>
          </a:xfrm>
        </p:spPr>
        <p:txBody>
          <a:bodyPr/>
          <a:lstStyle>
            <a:lvl1pPr marL="0" indent="0" algn="ctr">
              <a:buNone/>
              <a:defRPr sz="1260">
                <a:solidFill>
                  <a:schemeClr val="tx2"/>
                </a:solidFill>
              </a:defRPr>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7700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 y="747252"/>
            <a:ext cx="9143999" cy="4396248"/>
          </a:xfrm>
          <a:solidFill>
            <a:schemeClr val="bg2"/>
          </a:solidFill>
        </p:spPr>
        <p:txBody>
          <a:bodyPr anchor="t">
            <a:normAutofit/>
          </a:bodyPr>
          <a:lstStyle>
            <a:lvl1pPr marL="0" indent="0" algn="ctr">
              <a:buNone/>
              <a:defRPr sz="126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4" name="Text Placeholder 3"/>
          <p:cNvSpPr>
            <a:spLocks noGrp="1"/>
          </p:cNvSpPr>
          <p:nvPr>
            <p:ph type="body" sz="half" idx="2"/>
          </p:nvPr>
        </p:nvSpPr>
        <p:spPr>
          <a:xfrm>
            <a:off x="781537" y="2111992"/>
            <a:ext cx="7580924" cy="1776767"/>
          </a:xfrm>
        </p:spPr>
        <p:txBody>
          <a:bodyPr anchor="ctr">
            <a:normAutofit/>
          </a:bodyPr>
          <a:lstStyle>
            <a:lvl1pPr marL="0" indent="0" algn="ctr">
              <a:buNone/>
              <a:defRPr sz="1620">
                <a:solidFill>
                  <a:schemeClr val="bg1"/>
                </a:solidFill>
              </a:defRPr>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18652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8"/>
          <p:cNvSpPr>
            <a:spLocks noGrp="1"/>
          </p:cNvSpPr>
          <p:nvPr>
            <p:ph type="chart" sz="quarter" idx="10"/>
          </p:nvPr>
        </p:nvSpPr>
        <p:spPr>
          <a:xfrm>
            <a:off x="643917" y="1193801"/>
            <a:ext cx="7857754" cy="3533693"/>
          </a:xfrm>
        </p:spPr>
        <p:txBody>
          <a:bodyPr anchor="ctr"/>
          <a:lstStyle>
            <a:lvl1pPr algn="ctr">
              <a:defRPr/>
            </a:lvl1pPr>
          </a:lstStyle>
          <a:p>
            <a:endParaRPr lang="en-US"/>
          </a:p>
        </p:txBody>
      </p:sp>
    </p:spTree>
    <p:extLst>
      <p:ext uri="{BB962C8B-B14F-4D97-AF65-F5344CB8AC3E}">
        <p14:creationId xmlns:p14="http://schemas.microsoft.com/office/powerpoint/2010/main" val="543929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 Image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0" y="831849"/>
            <a:ext cx="2194560" cy="2103120"/>
          </a:xfrm>
        </p:spPr>
        <p:txBody>
          <a:bodyPr anchor="ctr">
            <a:normAutofit/>
          </a:bodyPr>
          <a:lstStyle>
            <a:lvl1pPr algn="ctr">
              <a:defRPr sz="1080"/>
            </a:lvl1pPr>
          </a:lstStyle>
          <a:p>
            <a:endParaRPr lang="en-US"/>
          </a:p>
        </p:txBody>
      </p:sp>
      <p:sp>
        <p:nvSpPr>
          <p:cNvPr id="11" name="Picture Placeholder 6"/>
          <p:cNvSpPr>
            <a:spLocks noGrp="1"/>
          </p:cNvSpPr>
          <p:nvPr>
            <p:ph type="pic" sz="quarter" idx="11"/>
          </p:nvPr>
        </p:nvSpPr>
        <p:spPr>
          <a:xfrm>
            <a:off x="2316480" y="831849"/>
            <a:ext cx="2194560" cy="2103120"/>
          </a:xfrm>
        </p:spPr>
        <p:txBody>
          <a:bodyPr anchor="ctr">
            <a:normAutofit/>
          </a:bodyPr>
          <a:lstStyle>
            <a:lvl1pPr algn="ctr">
              <a:defRPr sz="1080"/>
            </a:lvl1pPr>
          </a:lstStyle>
          <a:p>
            <a:endParaRPr lang="en-US"/>
          </a:p>
        </p:txBody>
      </p:sp>
      <p:sp>
        <p:nvSpPr>
          <p:cNvPr id="12" name="Picture Placeholder 6"/>
          <p:cNvSpPr>
            <a:spLocks noGrp="1"/>
          </p:cNvSpPr>
          <p:nvPr>
            <p:ph type="pic" sz="quarter" idx="12"/>
          </p:nvPr>
        </p:nvSpPr>
        <p:spPr>
          <a:xfrm>
            <a:off x="4632960" y="831849"/>
            <a:ext cx="2194560" cy="2103120"/>
          </a:xfrm>
        </p:spPr>
        <p:txBody>
          <a:bodyPr anchor="ctr">
            <a:normAutofit/>
          </a:bodyPr>
          <a:lstStyle>
            <a:lvl1pPr algn="ctr">
              <a:defRPr sz="1080"/>
            </a:lvl1pPr>
          </a:lstStyle>
          <a:p>
            <a:endParaRPr lang="en-US"/>
          </a:p>
        </p:txBody>
      </p:sp>
      <p:sp>
        <p:nvSpPr>
          <p:cNvPr id="13" name="Picture Placeholder 6"/>
          <p:cNvSpPr>
            <a:spLocks noGrp="1"/>
          </p:cNvSpPr>
          <p:nvPr>
            <p:ph type="pic" sz="quarter" idx="13"/>
          </p:nvPr>
        </p:nvSpPr>
        <p:spPr>
          <a:xfrm>
            <a:off x="6949440" y="831849"/>
            <a:ext cx="2194560" cy="2103120"/>
          </a:xfrm>
        </p:spPr>
        <p:txBody>
          <a:bodyPr anchor="ctr">
            <a:normAutofit/>
          </a:bodyPr>
          <a:lstStyle>
            <a:lvl1pPr algn="ctr">
              <a:defRPr sz="1080"/>
            </a:lvl1pPr>
          </a:lstStyle>
          <a:p>
            <a:endParaRPr lang="en-US"/>
          </a:p>
        </p:txBody>
      </p:sp>
      <p:sp>
        <p:nvSpPr>
          <p:cNvPr id="18" name="Picture Placeholder 6"/>
          <p:cNvSpPr>
            <a:spLocks noGrp="1"/>
          </p:cNvSpPr>
          <p:nvPr>
            <p:ph type="pic" sz="quarter" idx="14"/>
          </p:nvPr>
        </p:nvSpPr>
        <p:spPr>
          <a:xfrm>
            <a:off x="0" y="3040380"/>
            <a:ext cx="2194560" cy="2103120"/>
          </a:xfrm>
        </p:spPr>
        <p:txBody>
          <a:bodyPr anchor="ctr">
            <a:normAutofit/>
          </a:bodyPr>
          <a:lstStyle>
            <a:lvl1pPr algn="ctr">
              <a:defRPr sz="1080"/>
            </a:lvl1pPr>
          </a:lstStyle>
          <a:p>
            <a:endParaRPr lang="en-US"/>
          </a:p>
        </p:txBody>
      </p:sp>
      <p:sp>
        <p:nvSpPr>
          <p:cNvPr id="19" name="Picture Placeholder 6"/>
          <p:cNvSpPr>
            <a:spLocks noGrp="1"/>
          </p:cNvSpPr>
          <p:nvPr>
            <p:ph type="pic" sz="quarter" idx="15"/>
          </p:nvPr>
        </p:nvSpPr>
        <p:spPr>
          <a:xfrm>
            <a:off x="2316480" y="3040380"/>
            <a:ext cx="2194560" cy="2103120"/>
          </a:xfrm>
        </p:spPr>
        <p:txBody>
          <a:bodyPr anchor="ctr">
            <a:normAutofit/>
          </a:bodyPr>
          <a:lstStyle>
            <a:lvl1pPr algn="ctr">
              <a:defRPr sz="1080"/>
            </a:lvl1pPr>
          </a:lstStyle>
          <a:p>
            <a:endParaRPr lang="en-US"/>
          </a:p>
        </p:txBody>
      </p:sp>
      <p:sp>
        <p:nvSpPr>
          <p:cNvPr id="20" name="Picture Placeholder 6"/>
          <p:cNvSpPr>
            <a:spLocks noGrp="1"/>
          </p:cNvSpPr>
          <p:nvPr>
            <p:ph type="pic" sz="quarter" idx="16"/>
          </p:nvPr>
        </p:nvSpPr>
        <p:spPr>
          <a:xfrm>
            <a:off x="4632960" y="3040380"/>
            <a:ext cx="2194560" cy="2103120"/>
          </a:xfrm>
        </p:spPr>
        <p:txBody>
          <a:bodyPr anchor="ctr">
            <a:normAutofit/>
          </a:bodyPr>
          <a:lstStyle>
            <a:lvl1pPr algn="ctr">
              <a:defRPr sz="1080"/>
            </a:lvl1pPr>
          </a:lstStyle>
          <a:p>
            <a:endParaRPr lang="en-US"/>
          </a:p>
        </p:txBody>
      </p:sp>
      <p:sp>
        <p:nvSpPr>
          <p:cNvPr id="21" name="Picture Placeholder 6"/>
          <p:cNvSpPr>
            <a:spLocks noGrp="1"/>
          </p:cNvSpPr>
          <p:nvPr>
            <p:ph type="pic" sz="quarter" idx="17"/>
          </p:nvPr>
        </p:nvSpPr>
        <p:spPr>
          <a:xfrm>
            <a:off x="6949440" y="3040380"/>
            <a:ext cx="2194560" cy="2103120"/>
          </a:xfrm>
        </p:spPr>
        <p:txBody>
          <a:bodyPr anchor="ctr">
            <a:normAutofit/>
          </a:bodyPr>
          <a:lstStyle>
            <a:lvl1pPr algn="ctr">
              <a:defRPr sz="1080"/>
            </a:lvl1pPr>
          </a:lstStyle>
          <a:p>
            <a:endParaRPr lang="en-US"/>
          </a:p>
        </p:txBody>
      </p:sp>
    </p:spTree>
    <p:extLst>
      <p:ext uri="{BB962C8B-B14F-4D97-AF65-F5344CB8AC3E}">
        <p14:creationId xmlns:p14="http://schemas.microsoft.com/office/powerpoint/2010/main" val="8543609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 Image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0" y="831849"/>
            <a:ext cx="2194560" cy="2103120"/>
          </a:xfrm>
        </p:spPr>
        <p:txBody>
          <a:bodyPr anchor="ctr">
            <a:normAutofit/>
          </a:bodyPr>
          <a:lstStyle>
            <a:lvl1pPr algn="ctr">
              <a:defRPr sz="1080"/>
            </a:lvl1pPr>
          </a:lstStyle>
          <a:p>
            <a:endParaRPr lang="en-US"/>
          </a:p>
        </p:txBody>
      </p:sp>
      <p:sp>
        <p:nvSpPr>
          <p:cNvPr id="11" name="Picture Placeholder 6"/>
          <p:cNvSpPr>
            <a:spLocks noGrp="1"/>
          </p:cNvSpPr>
          <p:nvPr>
            <p:ph type="pic" sz="quarter" idx="11"/>
          </p:nvPr>
        </p:nvSpPr>
        <p:spPr>
          <a:xfrm>
            <a:off x="2316480" y="831849"/>
            <a:ext cx="2194560" cy="2103120"/>
          </a:xfrm>
        </p:spPr>
        <p:txBody>
          <a:bodyPr anchor="ctr">
            <a:normAutofit/>
          </a:bodyPr>
          <a:lstStyle>
            <a:lvl1pPr algn="ctr">
              <a:defRPr sz="1080"/>
            </a:lvl1pPr>
          </a:lstStyle>
          <a:p>
            <a:endParaRPr lang="en-US"/>
          </a:p>
        </p:txBody>
      </p:sp>
      <p:sp>
        <p:nvSpPr>
          <p:cNvPr id="12" name="Picture Placeholder 6"/>
          <p:cNvSpPr>
            <a:spLocks noGrp="1"/>
          </p:cNvSpPr>
          <p:nvPr>
            <p:ph type="pic" sz="quarter" idx="12"/>
          </p:nvPr>
        </p:nvSpPr>
        <p:spPr>
          <a:xfrm>
            <a:off x="4632960" y="831849"/>
            <a:ext cx="4511040" cy="2103120"/>
          </a:xfrm>
        </p:spPr>
        <p:txBody>
          <a:bodyPr anchor="ctr">
            <a:normAutofit/>
          </a:bodyPr>
          <a:lstStyle>
            <a:lvl1pPr algn="ctr">
              <a:defRPr sz="1080"/>
            </a:lvl1pPr>
          </a:lstStyle>
          <a:p>
            <a:endParaRPr lang="en-US"/>
          </a:p>
        </p:txBody>
      </p:sp>
      <p:sp>
        <p:nvSpPr>
          <p:cNvPr id="19" name="Picture Placeholder 6"/>
          <p:cNvSpPr>
            <a:spLocks noGrp="1"/>
          </p:cNvSpPr>
          <p:nvPr>
            <p:ph type="pic" sz="quarter" idx="15"/>
          </p:nvPr>
        </p:nvSpPr>
        <p:spPr>
          <a:xfrm>
            <a:off x="0" y="3040380"/>
            <a:ext cx="4511040" cy="2103120"/>
          </a:xfrm>
        </p:spPr>
        <p:txBody>
          <a:bodyPr anchor="ctr">
            <a:normAutofit/>
          </a:bodyPr>
          <a:lstStyle>
            <a:lvl1pPr algn="ctr">
              <a:defRPr sz="1080"/>
            </a:lvl1pPr>
          </a:lstStyle>
          <a:p>
            <a:endParaRPr lang="en-US"/>
          </a:p>
        </p:txBody>
      </p:sp>
      <p:sp>
        <p:nvSpPr>
          <p:cNvPr id="20" name="Picture Placeholder 6"/>
          <p:cNvSpPr>
            <a:spLocks noGrp="1"/>
          </p:cNvSpPr>
          <p:nvPr>
            <p:ph type="pic" sz="quarter" idx="16"/>
          </p:nvPr>
        </p:nvSpPr>
        <p:spPr>
          <a:xfrm>
            <a:off x="4632960" y="3040380"/>
            <a:ext cx="2194560" cy="2103120"/>
          </a:xfrm>
        </p:spPr>
        <p:txBody>
          <a:bodyPr anchor="ctr">
            <a:normAutofit/>
          </a:bodyPr>
          <a:lstStyle>
            <a:lvl1pPr algn="ctr">
              <a:defRPr sz="1080"/>
            </a:lvl1pPr>
          </a:lstStyle>
          <a:p>
            <a:endParaRPr lang="en-US"/>
          </a:p>
        </p:txBody>
      </p:sp>
      <p:sp>
        <p:nvSpPr>
          <p:cNvPr id="21" name="Picture Placeholder 6"/>
          <p:cNvSpPr>
            <a:spLocks noGrp="1"/>
          </p:cNvSpPr>
          <p:nvPr>
            <p:ph type="pic" sz="quarter" idx="17"/>
          </p:nvPr>
        </p:nvSpPr>
        <p:spPr>
          <a:xfrm>
            <a:off x="6949440" y="3040380"/>
            <a:ext cx="2194560" cy="2103120"/>
          </a:xfrm>
        </p:spPr>
        <p:txBody>
          <a:bodyPr anchor="ctr">
            <a:normAutofit/>
          </a:bodyPr>
          <a:lstStyle>
            <a:lvl1pPr algn="ctr">
              <a:defRPr sz="1080"/>
            </a:lvl1pPr>
          </a:lstStyle>
          <a:p>
            <a:endParaRPr lang="en-US"/>
          </a:p>
        </p:txBody>
      </p:sp>
    </p:spTree>
    <p:extLst>
      <p:ext uri="{BB962C8B-B14F-4D97-AF65-F5344CB8AC3E}">
        <p14:creationId xmlns:p14="http://schemas.microsoft.com/office/powerpoint/2010/main" val="15645142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Picture Placeholder 6"/>
          <p:cNvSpPr>
            <a:spLocks noGrp="1"/>
          </p:cNvSpPr>
          <p:nvPr>
            <p:ph type="pic" sz="quarter" idx="14"/>
          </p:nvPr>
        </p:nvSpPr>
        <p:spPr>
          <a:xfrm>
            <a:off x="0" y="3177540"/>
            <a:ext cx="2194560" cy="1965960"/>
          </a:xfrm>
        </p:spPr>
        <p:txBody>
          <a:bodyPr anchor="ctr">
            <a:normAutofit/>
          </a:bodyPr>
          <a:lstStyle>
            <a:lvl1pPr algn="ctr">
              <a:defRPr sz="1080"/>
            </a:lvl1pPr>
          </a:lstStyle>
          <a:p>
            <a:endParaRPr lang="en-US"/>
          </a:p>
        </p:txBody>
      </p:sp>
      <p:sp>
        <p:nvSpPr>
          <p:cNvPr id="19" name="Picture Placeholder 6"/>
          <p:cNvSpPr>
            <a:spLocks noGrp="1"/>
          </p:cNvSpPr>
          <p:nvPr>
            <p:ph type="pic" sz="quarter" idx="15"/>
          </p:nvPr>
        </p:nvSpPr>
        <p:spPr>
          <a:xfrm>
            <a:off x="2316480" y="3177540"/>
            <a:ext cx="2194560" cy="1965960"/>
          </a:xfrm>
        </p:spPr>
        <p:txBody>
          <a:bodyPr anchor="ctr">
            <a:normAutofit/>
          </a:bodyPr>
          <a:lstStyle>
            <a:lvl1pPr algn="ctr">
              <a:defRPr sz="1080"/>
            </a:lvl1pPr>
          </a:lstStyle>
          <a:p>
            <a:endParaRPr lang="en-US"/>
          </a:p>
        </p:txBody>
      </p:sp>
      <p:sp>
        <p:nvSpPr>
          <p:cNvPr id="20" name="Picture Placeholder 6"/>
          <p:cNvSpPr>
            <a:spLocks noGrp="1"/>
          </p:cNvSpPr>
          <p:nvPr>
            <p:ph type="pic" sz="quarter" idx="16"/>
          </p:nvPr>
        </p:nvSpPr>
        <p:spPr>
          <a:xfrm>
            <a:off x="4632960" y="3177540"/>
            <a:ext cx="2194560" cy="1965960"/>
          </a:xfrm>
        </p:spPr>
        <p:txBody>
          <a:bodyPr anchor="ctr">
            <a:normAutofit/>
          </a:bodyPr>
          <a:lstStyle>
            <a:lvl1pPr algn="ctr">
              <a:defRPr sz="1080"/>
            </a:lvl1pPr>
          </a:lstStyle>
          <a:p>
            <a:endParaRPr lang="en-US"/>
          </a:p>
        </p:txBody>
      </p:sp>
      <p:sp>
        <p:nvSpPr>
          <p:cNvPr id="21" name="Picture Placeholder 6"/>
          <p:cNvSpPr>
            <a:spLocks noGrp="1"/>
          </p:cNvSpPr>
          <p:nvPr>
            <p:ph type="pic" sz="quarter" idx="17"/>
          </p:nvPr>
        </p:nvSpPr>
        <p:spPr>
          <a:xfrm>
            <a:off x="6949440" y="3177540"/>
            <a:ext cx="2194560" cy="1965960"/>
          </a:xfrm>
        </p:spPr>
        <p:txBody>
          <a:bodyPr anchor="ctr">
            <a:normAutofit/>
          </a:bodyPr>
          <a:lstStyle>
            <a:lvl1pPr algn="ctr">
              <a:defRPr sz="1080"/>
            </a:lvl1pPr>
          </a:lstStyle>
          <a:p>
            <a:endParaRPr lang="en-US"/>
          </a:p>
        </p:txBody>
      </p:sp>
      <p:sp>
        <p:nvSpPr>
          <p:cNvPr id="6" name="Text Placeholder 5"/>
          <p:cNvSpPr>
            <a:spLocks noGrp="1"/>
          </p:cNvSpPr>
          <p:nvPr>
            <p:ph type="body" sz="quarter" idx="19"/>
          </p:nvPr>
        </p:nvSpPr>
        <p:spPr>
          <a:xfrm>
            <a:off x="2" y="3703638"/>
            <a:ext cx="2193925" cy="906255"/>
          </a:xfrm>
        </p:spPr>
        <p:txBody>
          <a:bodyPr anchor="ctr">
            <a:normAutofit/>
          </a:bodyPr>
          <a:lstStyle>
            <a:lvl1pPr marL="0" indent="0" algn="ctr">
              <a:buNone/>
              <a:defRPr sz="1260">
                <a:solidFill>
                  <a:schemeClr val="bg1"/>
                </a:solidFill>
              </a:defRPr>
            </a:lvl1pPr>
          </a:lstStyle>
          <a:p>
            <a:pPr lvl="0"/>
            <a:r>
              <a:rPr lang="en-US"/>
              <a:t>Click to edit Master text</a:t>
            </a:r>
          </a:p>
        </p:txBody>
      </p:sp>
      <p:sp>
        <p:nvSpPr>
          <p:cNvPr id="15" name="Text Placeholder 5"/>
          <p:cNvSpPr>
            <a:spLocks noGrp="1"/>
          </p:cNvSpPr>
          <p:nvPr>
            <p:ph type="body" sz="quarter" idx="20"/>
          </p:nvPr>
        </p:nvSpPr>
        <p:spPr>
          <a:xfrm>
            <a:off x="2316482" y="3703638"/>
            <a:ext cx="2193925" cy="906255"/>
          </a:xfrm>
        </p:spPr>
        <p:txBody>
          <a:bodyPr anchor="ctr">
            <a:normAutofit/>
          </a:bodyPr>
          <a:lstStyle>
            <a:lvl1pPr marL="0" indent="0" algn="ctr">
              <a:buNone/>
              <a:defRPr sz="1260">
                <a:solidFill>
                  <a:schemeClr val="bg1"/>
                </a:solidFill>
              </a:defRPr>
            </a:lvl1pPr>
          </a:lstStyle>
          <a:p>
            <a:pPr lvl="0"/>
            <a:r>
              <a:rPr lang="en-US"/>
              <a:t>Click to edit Master text</a:t>
            </a:r>
          </a:p>
        </p:txBody>
      </p:sp>
      <p:sp>
        <p:nvSpPr>
          <p:cNvPr id="16" name="Text Placeholder 5"/>
          <p:cNvSpPr>
            <a:spLocks noGrp="1"/>
          </p:cNvSpPr>
          <p:nvPr>
            <p:ph type="body" sz="quarter" idx="21"/>
          </p:nvPr>
        </p:nvSpPr>
        <p:spPr>
          <a:xfrm>
            <a:off x="4632962" y="3703638"/>
            <a:ext cx="2193925" cy="906255"/>
          </a:xfrm>
        </p:spPr>
        <p:txBody>
          <a:bodyPr anchor="ctr">
            <a:normAutofit/>
          </a:bodyPr>
          <a:lstStyle>
            <a:lvl1pPr marL="0" indent="0" algn="ctr">
              <a:buNone/>
              <a:defRPr sz="1260">
                <a:solidFill>
                  <a:schemeClr val="bg1"/>
                </a:solidFill>
              </a:defRPr>
            </a:lvl1pPr>
          </a:lstStyle>
          <a:p>
            <a:pPr lvl="0"/>
            <a:r>
              <a:rPr lang="en-US"/>
              <a:t>Click to edit Master text</a:t>
            </a:r>
          </a:p>
        </p:txBody>
      </p:sp>
      <p:sp>
        <p:nvSpPr>
          <p:cNvPr id="22" name="Text Placeholder 5"/>
          <p:cNvSpPr>
            <a:spLocks noGrp="1"/>
          </p:cNvSpPr>
          <p:nvPr>
            <p:ph type="body" sz="quarter" idx="22"/>
          </p:nvPr>
        </p:nvSpPr>
        <p:spPr>
          <a:xfrm>
            <a:off x="6949442" y="3703638"/>
            <a:ext cx="2193925" cy="906255"/>
          </a:xfrm>
        </p:spPr>
        <p:txBody>
          <a:bodyPr anchor="ctr">
            <a:normAutofit/>
          </a:bodyPr>
          <a:lstStyle>
            <a:lvl1pPr marL="0" indent="0" algn="ctr">
              <a:buNone/>
              <a:defRPr sz="1260">
                <a:solidFill>
                  <a:schemeClr val="bg1"/>
                </a:solidFill>
              </a:defRPr>
            </a:lvl1pPr>
          </a:lstStyle>
          <a:p>
            <a:pPr lvl="0"/>
            <a:r>
              <a:rPr lang="en-US"/>
              <a:t>Click to edit Master text</a:t>
            </a:r>
          </a:p>
        </p:txBody>
      </p:sp>
      <p:sp>
        <p:nvSpPr>
          <p:cNvPr id="9" name="Text Placeholder 8"/>
          <p:cNvSpPr>
            <a:spLocks noGrp="1"/>
          </p:cNvSpPr>
          <p:nvPr>
            <p:ph type="body" sz="quarter" idx="23"/>
          </p:nvPr>
        </p:nvSpPr>
        <p:spPr>
          <a:xfrm>
            <a:off x="304802" y="1176338"/>
            <a:ext cx="8513763" cy="1763712"/>
          </a:xfrm>
        </p:spPr>
        <p:txBody>
          <a:bodyPr anchor="ctr">
            <a:normAutofit/>
          </a:bodyPr>
          <a:lstStyle>
            <a:lvl1pPr marL="0" indent="0" algn="ctr">
              <a:buNone/>
              <a:defRPr sz="2700"/>
            </a:lvl1pPr>
          </a:lstStyle>
          <a:p>
            <a:pPr lvl="0"/>
            <a:r>
              <a:rPr lang="en-US"/>
              <a:t>Click to edit Master text styles</a:t>
            </a:r>
          </a:p>
        </p:txBody>
      </p:sp>
    </p:spTree>
    <p:extLst>
      <p:ext uri="{BB962C8B-B14F-4D97-AF65-F5344CB8AC3E}">
        <p14:creationId xmlns:p14="http://schemas.microsoft.com/office/powerpoint/2010/main" val="394259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359492" y="217441"/>
            <a:ext cx="7886700" cy="994172"/>
          </a:xfrm>
          <a:prstGeom prst="rect">
            <a:avLst/>
          </a:prstGeom>
        </p:spPr>
        <p:txBody>
          <a:bodyPr vert="horz" lIns="91440" tIns="45720" rIns="91440" bIns="45720" rtlCol="0" anchor="ctr">
            <a:normAutofit/>
          </a:bodyPr>
          <a:lstStyle>
            <a:lvl1pPr>
              <a:defRPr>
                <a:solidFill>
                  <a:srgbClr val="075669"/>
                </a:solidFill>
              </a:defRPr>
            </a:lvl1pPr>
          </a:lstStyle>
          <a:p>
            <a:r>
              <a:rPr lang="en-US"/>
              <a:t>Slide Title</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359494" y="1312569"/>
            <a:ext cx="4684457" cy="2184797"/>
          </a:xfrm>
        </p:spPr>
        <p:txBody>
          <a:bodyPr>
            <a:normAutofit/>
          </a:bodyPr>
          <a:lstStyle>
            <a:lvl1pPr>
              <a:defRPr lang="en-US" sz="162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a:t>Click to edit Master text style</a:t>
            </a:r>
          </a:p>
        </p:txBody>
      </p:sp>
      <p:sp>
        <p:nvSpPr>
          <p:cNvPr id="4" name="Slide Number Placeholder 5">
            <a:extLst>
              <a:ext uri="{FF2B5EF4-FFF2-40B4-BE49-F238E27FC236}">
                <a16:creationId xmlns:a16="http://schemas.microsoft.com/office/drawing/2014/main" id="{113EA03C-2A19-479F-A527-A0DF7699721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903196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79012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Housekeeping Slide">
    <p:spTree>
      <p:nvGrpSpPr>
        <p:cNvPr id="1" name=""/>
        <p:cNvGrpSpPr/>
        <p:nvPr/>
      </p:nvGrpSpPr>
      <p:grpSpPr>
        <a:xfrm>
          <a:off x="0" y="0"/>
          <a:ext cx="0" cy="0"/>
          <a:chOff x="0" y="0"/>
          <a:chExt cx="0" cy="0"/>
        </a:xfrm>
      </p:grpSpPr>
      <p:sp>
        <p:nvSpPr>
          <p:cNvPr id="3" name="Rectangle 2"/>
          <p:cNvSpPr/>
          <p:nvPr userDrawn="1"/>
        </p:nvSpPr>
        <p:spPr>
          <a:xfrm>
            <a:off x="0" y="0"/>
            <a:ext cx="9144000" cy="7472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FFFFFF"/>
              </a:solidFill>
              <a:latin typeface="Verdana"/>
            </a:endParaRPr>
          </a:p>
        </p:txBody>
      </p:sp>
      <p:sp>
        <p:nvSpPr>
          <p:cNvPr id="2" name="Title 1"/>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3B31E22B-6992-4B91-8C53-4350A3EE3AA0}"/>
              </a:ext>
            </a:extLst>
          </p:cNvPr>
          <p:cNvPicPr>
            <a:picLocks noChangeAspect="1"/>
          </p:cNvPicPr>
          <p:nvPr userDrawn="1"/>
        </p:nvPicPr>
        <p:blipFill>
          <a:blip r:embed="rId2"/>
          <a:stretch>
            <a:fillRect/>
          </a:stretch>
        </p:blipFill>
        <p:spPr>
          <a:xfrm>
            <a:off x="6629895" y="18450"/>
            <a:ext cx="1676169" cy="710352"/>
          </a:xfrm>
          <a:prstGeom prst="rect">
            <a:avLst/>
          </a:prstGeom>
        </p:spPr>
      </p:pic>
    </p:spTree>
    <p:extLst>
      <p:ext uri="{BB962C8B-B14F-4D97-AF65-F5344CB8AC3E}">
        <p14:creationId xmlns:p14="http://schemas.microsoft.com/office/powerpoint/2010/main" val="1978879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59515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1_Endorser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8760" cy="5153802"/>
          </a:xfrm>
          <a:prstGeom prst="rect">
            <a:avLst/>
          </a:prstGeom>
        </p:spPr>
      </p:pic>
      <p:pic>
        <p:nvPicPr>
          <p:cNvPr id="7" name="Picture 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522670" y="0"/>
            <a:ext cx="8621330" cy="5143500"/>
          </a:xfrm>
          <a:prstGeom prst="rect">
            <a:avLst/>
          </a:prstGeom>
        </p:spPr>
      </p:pic>
      <p:sp>
        <p:nvSpPr>
          <p:cNvPr id="8" name="Title 1"/>
          <p:cNvSpPr>
            <a:spLocks noGrp="1"/>
          </p:cNvSpPr>
          <p:nvPr>
            <p:ph type="ctrTitle" hasCustomPrompt="1"/>
          </p:nvPr>
        </p:nvSpPr>
        <p:spPr>
          <a:xfrm>
            <a:off x="685800" y="2867836"/>
            <a:ext cx="7772400" cy="598565"/>
          </a:xfrm>
        </p:spPr>
        <p:txBody>
          <a:bodyPr anchor="t">
            <a:normAutofit/>
          </a:bodyPr>
          <a:lstStyle>
            <a:lvl1pPr algn="ctr">
              <a:defRPr sz="2400" cap="all">
                <a:solidFill>
                  <a:schemeClr val="bg1"/>
                </a:solidFill>
              </a:defRPr>
            </a:lvl1pPr>
          </a:lstStyle>
          <a:p>
            <a:r>
              <a:rPr lang="en-US"/>
              <a:t>CLICK TO EDIT MASTER TITLE STYLE</a:t>
            </a:r>
          </a:p>
        </p:txBody>
      </p:sp>
      <p:sp>
        <p:nvSpPr>
          <p:cNvPr id="9" name="Subtitle 2"/>
          <p:cNvSpPr>
            <a:spLocks noGrp="1"/>
          </p:cNvSpPr>
          <p:nvPr>
            <p:ph type="subTitle" idx="1"/>
          </p:nvPr>
        </p:nvSpPr>
        <p:spPr>
          <a:xfrm>
            <a:off x="1371600" y="3478036"/>
            <a:ext cx="6400800" cy="666343"/>
          </a:xfrm>
        </p:spPr>
        <p:txBody>
          <a:bodyPr anchor="ctr">
            <a:normAutofit/>
          </a:bodyPr>
          <a:lstStyle>
            <a:lvl1pPr marL="0" indent="0" algn="ctr">
              <a:buNone/>
              <a:defRPr sz="1600">
                <a:solidFill>
                  <a:srgbClr val="CFD1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Picture Placeholder 11"/>
          <p:cNvSpPr>
            <a:spLocks noGrp="1" noChangeAspect="1"/>
          </p:cNvSpPr>
          <p:nvPr>
            <p:ph type="pic" sz="quarter" idx="10" hasCustomPrompt="1"/>
          </p:nvPr>
        </p:nvSpPr>
        <p:spPr>
          <a:xfrm>
            <a:off x="2663109" y="1374776"/>
            <a:ext cx="3817783" cy="1033648"/>
          </a:xfrm>
        </p:spPr>
        <p:txBody>
          <a:bodyPr>
            <a:normAutofit/>
          </a:bodyPr>
          <a:lstStyle>
            <a:lvl1pPr marL="0" indent="0" algn="ctr">
              <a:buNone/>
              <a:defRPr sz="1200">
                <a:solidFill>
                  <a:schemeClr val="bg1"/>
                </a:solidFill>
              </a:defRPr>
            </a:lvl1pPr>
          </a:lstStyle>
          <a:p>
            <a:r>
              <a:rPr lang="en-US"/>
              <a:t>Insert icon below to insert logo</a:t>
            </a:r>
          </a:p>
        </p:txBody>
      </p:sp>
      <p:sp>
        <p:nvSpPr>
          <p:cNvPr id="3" name="Text Placeholder 2"/>
          <p:cNvSpPr>
            <a:spLocks noGrp="1"/>
          </p:cNvSpPr>
          <p:nvPr>
            <p:ph type="body" sz="quarter" idx="11" hasCustomPrompt="1"/>
          </p:nvPr>
        </p:nvSpPr>
        <p:spPr>
          <a:xfrm>
            <a:off x="2819400" y="4197096"/>
            <a:ext cx="3505200" cy="338554"/>
          </a:xfrm>
        </p:spPr>
        <p:txBody>
          <a:bodyPr>
            <a:noAutofit/>
          </a:bodyPr>
          <a:lstStyle>
            <a:lvl1pPr marL="0" indent="0" algn="ctr">
              <a:buNone/>
              <a:defRPr sz="1600">
                <a:solidFill>
                  <a:srgbClr val="CFD1D0"/>
                </a:solidFill>
              </a:defRPr>
            </a:lvl1pPr>
          </a:lstStyle>
          <a:p>
            <a:pPr lvl="0"/>
            <a:r>
              <a:rPr lang="en-US"/>
              <a:t>Click to add byline</a:t>
            </a:r>
          </a:p>
        </p:txBody>
      </p:sp>
    </p:spTree>
    <p:extLst>
      <p:ext uri="{BB962C8B-B14F-4D97-AF65-F5344CB8AC3E}">
        <p14:creationId xmlns:p14="http://schemas.microsoft.com/office/powerpoint/2010/main" val="122428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Endorser Logos">
    <p:spTree>
      <p:nvGrpSpPr>
        <p:cNvPr id="1" name=""/>
        <p:cNvGrpSpPr/>
        <p:nvPr/>
      </p:nvGrpSpPr>
      <p:grpSpPr>
        <a:xfrm>
          <a:off x="0" y="0"/>
          <a:ext cx="0" cy="0"/>
          <a:chOff x="0" y="0"/>
          <a:chExt cx="0" cy="0"/>
        </a:xfrm>
      </p:grpSpPr>
      <p:sp>
        <p:nvSpPr>
          <p:cNvPr id="6" name="Rectangle 5"/>
          <p:cNvSpPr/>
          <p:nvPr userDrawn="1"/>
        </p:nvSpPr>
        <p:spPr>
          <a:xfrm>
            <a:off x="0" y="4464542"/>
            <a:ext cx="9144000" cy="67895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userDrawn="1"/>
        </p:nvSpPr>
        <p:spPr>
          <a:xfrm>
            <a:off x="0" y="2868613"/>
            <a:ext cx="7772400" cy="59848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1" i="0" kern="1200">
                <a:solidFill>
                  <a:srgbClr val="FFFFFF"/>
                </a:solidFill>
                <a:latin typeface="Verdana"/>
                <a:ea typeface="+mj-ea"/>
                <a:cs typeface="Verdana"/>
              </a:defRPr>
            </a:lvl1pPr>
          </a:lstStyle>
          <a:p>
            <a:r>
              <a:rPr lang="en-US"/>
              <a:t>SAMPLE TITLE PAGE</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t="12389" b="5855"/>
          <a:stretch/>
        </p:blipFill>
        <p:spPr>
          <a:xfrm>
            <a:off x="0" y="0"/>
            <a:ext cx="9153144" cy="4464542"/>
          </a:xfrm>
          <a:prstGeom prst="rect">
            <a:avLst/>
          </a:prstGeom>
        </p:spPr>
      </p:pic>
      <p:pic>
        <p:nvPicPr>
          <p:cNvPr id="9" name="Picture 8"/>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522670" y="-678958"/>
            <a:ext cx="8621330" cy="5143500"/>
          </a:xfrm>
          <a:prstGeom prst="rect">
            <a:avLst/>
          </a:prstGeom>
        </p:spPr>
      </p:pic>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24631" y="753255"/>
            <a:ext cx="3694739" cy="949548"/>
          </a:xfrm>
          <a:prstGeom prst="rect">
            <a:avLst/>
          </a:prstGeom>
        </p:spPr>
      </p:pic>
      <p:grpSp>
        <p:nvGrpSpPr>
          <p:cNvPr id="13" name="Group 12"/>
          <p:cNvGrpSpPr/>
          <p:nvPr userDrawn="1"/>
        </p:nvGrpSpPr>
        <p:grpSpPr>
          <a:xfrm>
            <a:off x="938941" y="4592039"/>
            <a:ext cx="7266118" cy="423964"/>
            <a:chOff x="845400" y="4317241"/>
            <a:chExt cx="7266118" cy="423964"/>
          </a:xfrm>
        </p:grpSpPr>
        <p:pic>
          <p:nvPicPr>
            <p:cNvPr id="14" name="Picture 13" descr="fs-logo.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5400" y="4317241"/>
              <a:ext cx="1527799" cy="423964"/>
            </a:xfrm>
            <a:prstGeom prst="rect">
              <a:avLst/>
            </a:prstGeom>
          </p:spPr>
        </p:pic>
        <p:pic>
          <p:nvPicPr>
            <p:cNvPr id="15" name="Picture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58174" y="4317241"/>
              <a:ext cx="1527798" cy="423964"/>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70947" y="4317241"/>
              <a:ext cx="1527798" cy="423963"/>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583720" y="4317241"/>
              <a:ext cx="1527798" cy="423963"/>
            </a:xfrm>
            <a:prstGeom prst="rect">
              <a:avLst/>
            </a:prstGeom>
          </p:spPr>
        </p:pic>
      </p:grpSp>
      <p:sp>
        <p:nvSpPr>
          <p:cNvPr id="18" name="Title 1"/>
          <p:cNvSpPr>
            <a:spLocks noGrp="1"/>
          </p:cNvSpPr>
          <p:nvPr>
            <p:ph type="ctrTitle" hasCustomPrompt="1"/>
          </p:nvPr>
        </p:nvSpPr>
        <p:spPr>
          <a:xfrm>
            <a:off x="685800" y="2138107"/>
            <a:ext cx="7772400" cy="598565"/>
          </a:xfrm>
        </p:spPr>
        <p:txBody>
          <a:bodyPr anchor="t">
            <a:normAutofit/>
          </a:bodyPr>
          <a:lstStyle>
            <a:lvl1pPr algn="ctr">
              <a:defRPr sz="2400" cap="all">
                <a:solidFill>
                  <a:schemeClr val="bg1"/>
                </a:solidFill>
              </a:defRPr>
            </a:lvl1pPr>
          </a:lstStyle>
          <a:p>
            <a:r>
              <a:rPr lang="en-US"/>
              <a:t>CLICK TO EDIT MASTER TITLE STYLE</a:t>
            </a:r>
          </a:p>
        </p:txBody>
      </p:sp>
      <p:sp>
        <p:nvSpPr>
          <p:cNvPr id="19" name="Subtitle 2"/>
          <p:cNvSpPr>
            <a:spLocks noGrp="1"/>
          </p:cNvSpPr>
          <p:nvPr>
            <p:ph type="subTitle" idx="1"/>
          </p:nvPr>
        </p:nvSpPr>
        <p:spPr>
          <a:xfrm>
            <a:off x="1371600" y="2748307"/>
            <a:ext cx="6400800" cy="666343"/>
          </a:xfrm>
        </p:spPr>
        <p:txBody>
          <a:bodyPr anchor="ctr">
            <a:normAutofit/>
          </a:bodyPr>
          <a:lstStyle>
            <a:lvl1pPr marL="0" indent="0" algn="ctr">
              <a:buNone/>
              <a:defRPr sz="1600">
                <a:solidFill>
                  <a:srgbClr val="CFD1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89118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ormAutofit/>
          </a:bodyPr>
          <a:lstStyle>
            <a:lvl1pPr marL="0" indent="0" algn="ctr">
              <a:buNone/>
              <a:defRPr sz="1200"/>
            </a:lvl1pPr>
          </a:lstStyle>
          <a:p>
            <a:r>
              <a:rPr lang="en-US"/>
              <a:t>Drag picture to placeholder or click icon to add</a:t>
            </a:r>
          </a:p>
        </p:txBody>
      </p:sp>
      <p:sp>
        <p:nvSpPr>
          <p:cNvPr id="9" name="Title 1"/>
          <p:cNvSpPr>
            <a:spLocks noGrp="1"/>
          </p:cNvSpPr>
          <p:nvPr>
            <p:ph type="title"/>
          </p:nvPr>
        </p:nvSpPr>
        <p:spPr>
          <a:xfrm>
            <a:off x="2118360" y="1403350"/>
            <a:ext cx="4907280" cy="2336800"/>
          </a:xfrm>
          <a:solidFill>
            <a:schemeClr val="accent1">
              <a:alpha val="80000"/>
            </a:schemeClr>
          </a:solidFill>
          <a:ln>
            <a:noFill/>
          </a:ln>
        </p:spPr>
        <p:txBody>
          <a:bodyPr/>
          <a:lstStyle>
            <a:lvl1pPr algn="ctr">
              <a:defRPr/>
            </a:lvl1pPr>
          </a:lstStyle>
          <a:p>
            <a:r>
              <a:rPr lang="en-US"/>
              <a:t>Click to edit Master title style</a:t>
            </a:r>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743204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113" y="0"/>
            <a:ext cx="9153526" cy="3378200"/>
          </a:xfrm>
        </p:spPr>
        <p:txBody>
          <a:bodyPr>
            <a:normAutofit/>
          </a:bodyPr>
          <a:lstStyle>
            <a:lvl1pPr marL="0" indent="0" algn="ctr">
              <a:buNone/>
              <a:defRPr sz="1200"/>
            </a:lvl1pPr>
          </a:lstStyle>
          <a:p>
            <a:r>
              <a:rPr lang="en-US"/>
              <a:t>Drag picture to placeholder or click icon to add</a:t>
            </a:r>
          </a:p>
        </p:txBody>
      </p:sp>
      <p:sp>
        <p:nvSpPr>
          <p:cNvPr id="17" name="Rectangle 16"/>
          <p:cNvSpPr/>
          <p:nvPr userDrawn="1"/>
        </p:nvSpPr>
        <p:spPr>
          <a:xfrm>
            <a:off x="0" y="3378958"/>
            <a:ext cx="9142082" cy="17645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11062" y="3363377"/>
            <a:ext cx="6115538" cy="80720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20"/>
          <p:cNvSpPr>
            <a:spLocks noGrp="1"/>
          </p:cNvSpPr>
          <p:nvPr>
            <p:ph type="title"/>
          </p:nvPr>
        </p:nvSpPr>
        <p:spPr>
          <a:xfrm>
            <a:off x="304800" y="3363377"/>
            <a:ext cx="5546213" cy="804977"/>
          </a:xfrm>
        </p:spPr>
        <p:txBody>
          <a:bodyPr/>
          <a:lstStyle/>
          <a:p>
            <a:r>
              <a:rPr lang="en-US"/>
              <a:t>Click to edit Master title style</a:t>
            </a:r>
          </a:p>
        </p:txBody>
      </p:sp>
      <p:sp>
        <p:nvSpPr>
          <p:cNvPr id="23" name="Text Placeholder 22"/>
          <p:cNvSpPr>
            <a:spLocks noGrp="1"/>
          </p:cNvSpPr>
          <p:nvPr>
            <p:ph type="body" sz="quarter" idx="10"/>
          </p:nvPr>
        </p:nvSpPr>
        <p:spPr>
          <a:xfrm>
            <a:off x="304800" y="4254136"/>
            <a:ext cx="6758354" cy="666750"/>
          </a:xfrm>
        </p:spPr>
        <p:txBody>
          <a:bodyPr>
            <a:normAutofit/>
          </a:bodyPr>
          <a:lstStyle>
            <a:lvl1pPr marL="0" indent="0" algn="l" defTabSz="457200" rtl="0" eaLnBrk="1" latinLnBrk="0" hangingPunct="1">
              <a:spcBef>
                <a:spcPct val="20000"/>
              </a:spcBef>
              <a:buClr>
                <a:schemeClr val="accent1"/>
              </a:buClr>
              <a:buFont typeface="Arial"/>
              <a:buNone/>
              <a:defRPr lang="en-US" sz="1600" kern="1200" dirty="0">
                <a:solidFill>
                  <a:srgbClr val="71747F"/>
                </a:solidFill>
                <a:latin typeface="Verdana"/>
                <a:ea typeface="+mn-ea"/>
                <a:cs typeface="Verdana"/>
              </a:defRPr>
            </a:lvl1pPr>
          </a:lstStyle>
          <a:p>
            <a:pPr lvl="0"/>
            <a:r>
              <a:rPr lang="en-US"/>
              <a:t>Click to edit Master text styles</a:t>
            </a:r>
          </a:p>
        </p:txBody>
      </p:sp>
      <p:sp>
        <p:nvSpPr>
          <p:cNvPr id="7"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4029941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5" y="857250"/>
            <a:ext cx="8507823"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16058850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5" y="857250"/>
            <a:ext cx="8507823" cy="1471187"/>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
        <p:nvSpPr>
          <p:cNvPr id="3" name="Content Placeholder 2"/>
          <p:cNvSpPr>
            <a:spLocks noGrp="1"/>
          </p:cNvSpPr>
          <p:nvPr>
            <p:ph sz="quarter" idx="10"/>
          </p:nvPr>
        </p:nvSpPr>
        <p:spPr>
          <a:xfrm>
            <a:off x="305555" y="2457284"/>
            <a:ext cx="8508245" cy="2309979"/>
          </a:xfrm>
        </p:spPr>
        <p:txBody>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5652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and Image Right">
    <p:spTree>
      <p:nvGrpSpPr>
        <p:cNvPr id="1" name=""/>
        <p:cNvGrpSpPr/>
        <p:nvPr/>
      </p:nvGrpSpPr>
      <p:grpSpPr>
        <a:xfrm>
          <a:off x="0" y="0"/>
          <a:ext cx="0" cy="0"/>
          <a:chOff x="0" y="0"/>
          <a:chExt cx="0" cy="0"/>
        </a:xfrm>
      </p:grpSpPr>
      <p:sp>
        <p:nvSpPr>
          <p:cNvPr id="8" name="Content Placeholder 2"/>
          <p:cNvSpPr>
            <a:spLocks noGrp="1"/>
          </p:cNvSpPr>
          <p:nvPr>
            <p:ph idx="1"/>
          </p:nvPr>
        </p:nvSpPr>
        <p:spPr>
          <a:xfrm>
            <a:off x="305556" y="857250"/>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3"/>
          </p:nvPr>
        </p:nvSpPr>
        <p:spPr>
          <a:xfrm>
            <a:off x="5669280" y="740664"/>
            <a:ext cx="3474720" cy="4402836"/>
          </a:xfrm>
        </p:spPr>
        <p:txBody>
          <a:bodyPr anchor="ctr">
            <a:normAutofit/>
          </a:bodyPr>
          <a:lstStyle>
            <a:lvl1pPr marL="0" indent="0" algn="ctr">
              <a:buNone/>
              <a:defRPr sz="1400"/>
            </a:lvl1pPr>
          </a:lstStyle>
          <a:p>
            <a:r>
              <a:rPr lang="en-US"/>
              <a:t>Drag picture to placeholder or click icon to add</a:t>
            </a:r>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
        <p:nvSpPr>
          <p:cNvPr id="6" name="Title Placeholder 1"/>
          <p:cNvSpPr>
            <a:spLocks noGrp="1"/>
          </p:cNvSpPr>
          <p:nvPr>
            <p:ph type="title"/>
          </p:nvPr>
        </p:nvSpPr>
        <p:spPr>
          <a:xfrm>
            <a:off x="305557" y="1"/>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599925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514003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332923" y="4836369"/>
            <a:ext cx="3219338" cy="185885"/>
          </a:xfrm>
          <a:prstGeom prst="rect">
            <a:avLst/>
          </a:prstGeom>
          <a:noFill/>
        </p:spPr>
        <p:txBody>
          <a:bodyPr wrap="squar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5140036" y="0"/>
            <a:ext cx="4003964" cy="5143500"/>
          </a:xfrm>
        </p:spPr>
        <p:txBody>
          <a:bodyPr/>
          <a:lstStyle/>
          <a:p>
            <a:r>
              <a:rPr lang="en-US"/>
              <a:t>Add image here (optional)</a:t>
            </a:r>
          </a:p>
        </p:txBody>
      </p:sp>
      <p:pic>
        <p:nvPicPr>
          <p:cNvPr id="9" name="Picture 8" descr="A picture containing drawing&#10;&#10;Description automatically generated">
            <a:extLst>
              <a:ext uri="{FF2B5EF4-FFF2-40B4-BE49-F238E27FC236}">
                <a16:creationId xmlns:a16="http://schemas.microsoft.com/office/drawing/2014/main" id="{81A6B00C-7936-4783-8B5A-F1CB0CDC19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9599" y="4377692"/>
            <a:ext cx="838645" cy="393005"/>
          </a:xfrm>
          <a:prstGeom prst="rect">
            <a:avLst/>
          </a:prstGeom>
        </p:spPr>
      </p:pic>
      <p:sp>
        <p:nvSpPr>
          <p:cNvPr id="10" name="Slide Number Placeholder 5">
            <a:extLst>
              <a:ext uri="{FF2B5EF4-FFF2-40B4-BE49-F238E27FC236}">
                <a16:creationId xmlns:a16="http://schemas.microsoft.com/office/drawing/2014/main" id="{28EA207D-E7E5-4CCB-96C8-9FBDB5EF825A}"/>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Verdana"/>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Verdana"/>
              <a:ea typeface="+mn-ea"/>
            </a:endParaRPr>
          </a:p>
        </p:txBody>
      </p:sp>
    </p:spTree>
    <p:extLst>
      <p:ext uri="{BB962C8B-B14F-4D97-AF65-F5344CB8AC3E}">
        <p14:creationId xmlns:p14="http://schemas.microsoft.com/office/powerpoint/2010/main" val="4009062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and Image Left">
    <p:spTree>
      <p:nvGrpSpPr>
        <p:cNvPr id="1" name=""/>
        <p:cNvGrpSpPr/>
        <p:nvPr/>
      </p:nvGrpSpPr>
      <p:grpSpPr>
        <a:xfrm>
          <a:off x="0" y="0"/>
          <a:ext cx="0" cy="0"/>
          <a:chOff x="0" y="0"/>
          <a:chExt cx="0" cy="0"/>
        </a:xfrm>
      </p:grpSpPr>
      <p:sp>
        <p:nvSpPr>
          <p:cNvPr id="5" name="Content Placeholder 2"/>
          <p:cNvSpPr>
            <a:spLocks noGrp="1"/>
          </p:cNvSpPr>
          <p:nvPr>
            <p:ph idx="1"/>
          </p:nvPr>
        </p:nvSpPr>
        <p:spPr>
          <a:xfrm>
            <a:off x="3705249" y="857250"/>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sz="quarter" idx="13"/>
          </p:nvPr>
        </p:nvSpPr>
        <p:spPr>
          <a:xfrm>
            <a:off x="0" y="740664"/>
            <a:ext cx="3471862" cy="4407408"/>
          </a:xfrm>
        </p:spPr>
        <p:txBody>
          <a:bodyPr anchor="ctr">
            <a:normAutofit/>
          </a:bodyPr>
          <a:lstStyle>
            <a:lvl1pPr marL="0" indent="0" algn="ctr">
              <a:buNone/>
              <a:defRPr sz="1400"/>
            </a:lvl1pPr>
          </a:lstStyle>
          <a:p>
            <a:r>
              <a:rPr lang="en-US"/>
              <a:t>Drag picture to placeholder or click icon to add</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99608890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05556" y="857251"/>
            <a:ext cx="4190244" cy="391001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199" y="857250"/>
            <a:ext cx="4203373" cy="3910013"/>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
        <p:nvSpPr>
          <p:cNvPr id="6" name="Title Placeholder 1"/>
          <p:cNvSpPr>
            <a:spLocks noGrp="1"/>
          </p:cNvSpPr>
          <p:nvPr>
            <p:ph type="title"/>
          </p:nvPr>
        </p:nvSpPr>
        <p:spPr>
          <a:xfrm>
            <a:off x="305557" y="1"/>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150589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Imag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857250"/>
            <a:ext cx="9143999" cy="35922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828800" y="4449497"/>
            <a:ext cx="5486400" cy="531578"/>
          </a:xfrm>
        </p:spPr>
        <p:txBody>
          <a:bodyPr/>
          <a:lstStyle>
            <a:lvl1pPr marL="0" indent="0" algn="ctr">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8631447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Image and Text Overla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747252"/>
            <a:ext cx="9143999" cy="4396248"/>
          </a:xfrm>
          <a:solidFill>
            <a:schemeClr val="bg2"/>
          </a:solidFill>
        </p:spPr>
        <p:txBody>
          <a:bodyPr anchor="t">
            <a:normAutofit/>
          </a:bodyPr>
          <a:lstStyle>
            <a:lvl1pPr marL="0" indent="0" algn="ctr">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8" name="Title 7"/>
          <p:cNvSpPr>
            <a:spLocks noGrp="1"/>
          </p:cNvSpPr>
          <p:nvPr>
            <p:ph type="title"/>
          </p:nvPr>
        </p:nvSpPr>
        <p:spPr/>
        <p:txBody>
          <a:bodyPr/>
          <a:lstStyle/>
          <a:p>
            <a:r>
              <a:rPr lang="en-US"/>
              <a:t>Click to edit Master title style</a:t>
            </a:r>
          </a:p>
        </p:txBody>
      </p:sp>
      <p:sp>
        <p:nvSpPr>
          <p:cNvPr id="4" name="Text Placeholder 3"/>
          <p:cNvSpPr>
            <a:spLocks noGrp="1"/>
          </p:cNvSpPr>
          <p:nvPr>
            <p:ph type="body" sz="half" idx="2"/>
          </p:nvPr>
        </p:nvSpPr>
        <p:spPr>
          <a:xfrm>
            <a:off x="781537" y="2111992"/>
            <a:ext cx="7580924" cy="1776767"/>
          </a:xfrm>
        </p:spPr>
        <p:txBody>
          <a:bodyPr anchor="ctr">
            <a:normAutofit/>
          </a:bodyPr>
          <a:lstStyle>
            <a:lvl1pPr marL="0" indent="0" algn="ctr">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738375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hart Placeholder 8"/>
          <p:cNvSpPr>
            <a:spLocks noGrp="1"/>
          </p:cNvSpPr>
          <p:nvPr>
            <p:ph type="chart" sz="quarter" idx="10"/>
          </p:nvPr>
        </p:nvSpPr>
        <p:spPr>
          <a:xfrm>
            <a:off x="643917" y="1193800"/>
            <a:ext cx="7857754" cy="3533693"/>
          </a:xfrm>
        </p:spPr>
        <p:txBody>
          <a:bodyPr anchor="ctr"/>
          <a:lstStyle>
            <a:lvl1pPr algn="ctr">
              <a:defRPr/>
            </a:lvl1pPr>
          </a:lstStyle>
          <a:p>
            <a:r>
              <a:rPr lang="en-US"/>
              <a:t>Click icon to add chart</a:t>
            </a:r>
          </a:p>
        </p:txBody>
      </p:sp>
      <p:sp>
        <p:nvSpPr>
          <p:cNvPr id="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23309125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8 Image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0" y="831849"/>
            <a:ext cx="2194560" cy="2103120"/>
          </a:xfrm>
        </p:spPr>
        <p:txBody>
          <a:bodyPr anchor="ctr">
            <a:normAutofit/>
          </a:bodyPr>
          <a:lstStyle>
            <a:lvl1pPr algn="ctr">
              <a:defRPr sz="1200"/>
            </a:lvl1pPr>
          </a:lstStyle>
          <a:p>
            <a:r>
              <a:rPr lang="en-US"/>
              <a:t>Drag picture to placeholder or click icon to add</a:t>
            </a:r>
          </a:p>
        </p:txBody>
      </p:sp>
      <p:sp>
        <p:nvSpPr>
          <p:cNvPr id="11" name="Picture Placeholder 6"/>
          <p:cNvSpPr>
            <a:spLocks noGrp="1"/>
          </p:cNvSpPr>
          <p:nvPr>
            <p:ph type="pic" sz="quarter" idx="11"/>
          </p:nvPr>
        </p:nvSpPr>
        <p:spPr>
          <a:xfrm>
            <a:off x="2316480" y="831849"/>
            <a:ext cx="2194560" cy="2103120"/>
          </a:xfrm>
        </p:spPr>
        <p:txBody>
          <a:bodyPr anchor="ctr">
            <a:normAutofit/>
          </a:bodyPr>
          <a:lstStyle>
            <a:lvl1pPr algn="ctr">
              <a:defRPr sz="1200"/>
            </a:lvl1pPr>
          </a:lstStyle>
          <a:p>
            <a:r>
              <a:rPr lang="en-US"/>
              <a:t>Drag picture to placeholder or click icon to add</a:t>
            </a:r>
          </a:p>
        </p:txBody>
      </p:sp>
      <p:sp>
        <p:nvSpPr>
          <p:cNvPr id="12" name="Picture Placeholder 6"/>
          <p:cNvSpPr>
            <a:spLocks noGrp="1"/>
          </p:cNvSpPr>
          <p:nvPr>
            <p:ph type="pic" sz="quarter" idx="12"/>
          </p:nvPr>
        </p:nvSpPr>
        <p:spPr>
          <a:xfrm>
            <a:off x="4632960" y="831849"/>
            <a:ext cx="2194560" cy="2103120"/>
          </a:xfrm>
        </p:spPr>
        <p:txBody>
          <a:bodyPr anchor="ctr">
            <a:normAutofit/>
          </a:bodyPr>
          <a:lstStyle>
            <a:lvl1pPr algn="ctr">
              <a:defRPr sz="1200"/>
            </a:lvl1pPr>
          </a:lstStyle>
          <a:p>
            <a:r>
              <a:rPr lang="en-US"/>
              <a:t>Drag picture to placeholder or click icon to add</a:t>
            </a:r>
          </a:p>
        </p:txBody>
      </p:sp>
      <p:sp>
        <p:nvSpPr>
          <p:cNvPr id="13" name="Picture Placeholder 6"/>
          <p:cNvSpPr>
            <a:spLocks noGrp="1"/>
          </p:cNvSpPr>
          <p:nvPr>
            <p:ph type="pic" sz="quarter" idx="13"/>
          </p:nvPr>
        </p:nvSpPr>
        <p:spPr>
          <a:xfrm>
            <a:off x="6949440" y="831849"/>
            <a:ext cx="2194560" cy="2103120"/>
          </a:xfrm>
        </p:spPr>
        <p:txBody>
          <a:bodyPr anchor="ctr">
            <a:normAutofit/>
          </a:bodyPr>
          <a:lstStyle>
            <a:lvl1pPr algn="ctr">
              <a:defRPr sz="1200"/>
            </a:lvl1pPr>
          </a:lstStyle>
          <a:p>
            <a:r>
              <a:rPr lang="en-US"/>
              <a:t>Drag picture to placeholder or click icon to add</a:t>
            </a:r>
          </a:p>
        </p:txBody>
      </p:sp>
      <p:sp>
        <p:nvSpPr>
          <p:cNvPr id="18" name="Picture Placeholder 6"/>
          <p:cNvSpPr>
            <a:spLocks noGrp="1"/>
          </p:cNvSpPr>
          <p:nvPr>
            <p:ph type="pic" sz="quarter" idx="14"/>
          </p:nvPr>
        </p:nvSpPr>
        <p:spPr>
          <a:xfrm>
            <a:off x="0" y="3040380"/>
            <a:ext cx="2194560" cy="2103120"/>
          </a:xfrm>
        </p:spPr>
        <p:txBody>
          <a:bodyPr anchor="ctr">
            <a:normAutofit/>
          </a:bodyPr>
          <a:lstStyle>
            <a:lvl1pPr algn="ctr">
              <a:defRPr sz="1200"/>
            </a:lvl1pPr>
          </a:lstStyle>
          <a:p>
            <a:r>
              <a:rPr lang="en-US"/>
              <a:t>Drag picture to placeholder or click icon to add</a:t>
            </a:r>
          </a:p>
        </p:txBody>
      </p:sp>
      <p:sp>
        <p:nvSpPr>
          <p:cNvPr id="19" name="Picture Placeholder 6"/>
          <p:cNvSpPr>
            <a:spLocks noGrp="1"/>
          </p:cNvSpPr>
          <p:nvPr>
            <p:ph type="pic" sz="quarter" idx="15"/>
          </p:nvPr>
        </p:nvSpPr>
        <p:spPr>
          <a:xfrm>
            <a:off x="2316480" y="3040380"/>
            <a:ext cx="2194560" cy="2103120"/>
          </a:xfrm>
        </p:spPr>
        <p:txBody>
          <a:bodyPr anchor="ctr">
            <a:normAutofit/>
          </a:bodyPr>
          <a:lstStyle>
            <a:lvl1pPr algn="ctr">
              <a:defRPr sz="1200"/>
            </a:lvl1pPr>
          </a:lstStyle>
          <a:p>
            <a:r>
              <a:rPr lang="en-US"/>
              <a:t>Drag picture to placeholder or click icon to add</a:t>
            </a:r>
          </a:p>
        </p:txBody>
      </p:sp>
      <p:sp>
        <p:nvSpPr>
          <p:cNvPr id="20" name="Picture Placeholder 6"/>
          <p:cNvSpPr>
            <a:spLocks noGrp="1"/>
          </p:cNvSpPr>
          <p:nvPr>
            <p:ph type="pic" sz="quarter" idx="16"/>
          </p:nvPr>
        </p:nvSpPr>
        <p:spPr>
          <a:xfrm>
            <a:off x="4632960" y="3040380"/>
            <a:ext cx="2194560" cy="2103120"/>
          </a:xfrm>
        </p:spPr>
        <p:txBody>
          <a:bodyPr anchor="ctr">
            <a:normAutofit/>
          </a:bodyPr>
          <a:lstStyle>
            <a:lvl1pPr algn="ctr">
              <a:defRPr sz="1200"/>
            </a:lvl1pPr>
          </a:lstStyle>
          <a:p>
            <a:r>
              <a:rPr lang="en-US"/>
              <a:t>Drag picture to placeholder or click icon to add</a:t>
            </a:r>
          </a:p>
        </p:txBody>
      </p:sp>
      <p:sp>
        <p:nvSpPr>
          <p:cNvPr id="21" name="Picture Placeholder 6"/>
          <p:cNvSpPr>
            <a:spLocks noGrp="1"/>
          </p:cNvSpPr>
          <p:nvPr>
            <p:ph type="pic" sz="quarter" idx="17"/>
          </p:nvPr>
        </p:nvSpPr>
        <p:spPr>
          <a:xfrm>
            <a:off x="6949440" y="3040380"/>
            <a:ext cx="2194560" cy="2103120"/>
          </a:xfrm>
        </p:spPr>
        <p:txBody>
          <a:bodyPr anchor="ctr">
            <a:normAutofit/>
          </a:bodyPr>
          <a:lstStyle>
            <a:lvl1pPr algn="ctr">
              <a:defRPr sz="1200"/>
            </a:lvl1pPr>
          </a:lstStyle>
          <a:p>
            <a:r>
              <a:rPr lang="en-US"/>
              <a:t>Drag picture to placeholder or click icon to add</a:t>
            </a:r>
          </a:p>
        </p:txBody>
      </p:sp>
      <p:sp>
        <p:nvSpPr>
          <p:cNvPr id="14"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23612605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6 Image Gr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Picture Placeholder 6"/>
          <p:cNvSpPr>
            <a:spLocks noGrp="1"/>
          </p:cNvSpPr>
          <p:nvPr>
            <p:ph type="pic" sz="quarter" idx="10"/>
          </p:nvPr>
        </p:nvSpPr>
        <p:spPr>
          <a:xfrm>
            <a:off x="0" y="831849"/>
            <a:ext cx="2194560" cy="2103120"/>
          </a:xfrm>
        </p:spPr>
        <p:txBody>
          <a:bodyPr anchor="ctr">
            <a:normAutofit/>
          </a:bodyPr>
          <a:lstStyle>
            <a:lvl1pPr algn="ctr">
              <a:defRPr sz="1200"/>
            </a:lvl1pPr>
          </a:lstStyle>
          <a:p>
            <a:r>
              <a:rPr lang="en-US"/>
              <a:t>Drag picture to placeholder or click icon to add</a:t>
            </a:r>
          </a:p>
        </p:txBody>
      </p:sp>
      <p:sp>
        <p:nvSpPr>
          <p:cNvPr id="11" name="Picture Placeholder 6"/>
          <p:cNvSpPr>
            <a:spLocks noGrp="1"/>
          </p:cNvSpPr>
          <p:nvPr>
            <p:ph type="pic" sz="quarter" idx="11"/>
          </p:nvPr>
        </p:nvSpPr>
        <p:spPr>
          <a:xfrm>
            <a:off x="2316480" y="831849"/>
            <a:ext cx="2194560" cy="2103120"/>
          </a:xfrm>
        </p:spPr>
        <p:txBody>
          <a:bodyPr anchor="ctr">
            <a:normAutofit/>
          </a:bodyPr>
          <a:lstStyle>
            <a:lvl1pPr algn="ctr">
              <a:defRPr sz="1200"/>
            </a:lvl1pPr>
          </a:lstStyle>
          <a:p>
            <a:r>
              <a:rPr lang="en-US"/>
              <a:t>Drag picture to placeholder or click icon to add</a:t>
            </a:r>
          </a:p>
        </p:txBody>
      </p:sp>
      <p:sp>
        <p:nvSpPr>
          <p:cNvPr id="12" name="Picture Placeholder 6"/>
          <p:cNvSpPr>
            <a:spLocks noGrp="1"/>
          </p:cNvSpPr>
          <p:nvPr>
            <p:ph type="pic" sz="quarter" idx="12"/>
          </p:nvPr>
        </p:nvSpPr>
        <p:spPr>
          <a:xfrm>
            <a:off x="4632960" y="831849"/>
            <a:ext cx="4511040" cy="2103120"/>
          </a:xfrm>
        </p:spPr>
        <p:txBody>
          <a:bodyPr anchor="ctr">
            <a:normAutofit/>
          </a:bodyPr>
          <a:lstStyle>
            <a:lvl1pPr algn="ctr">
              <a:defRPr sz="1200"/>
            </a:lvl1pPr>
          </a:lstStyle>
          <a:p>
            <a:r>
              <a:rPr lang="en-US"/>
              <a:t>Drag picture to placeholder or click icon to add</a:t>
            </a:r>
          </a:p>
        </p:txBody>
      </p:sp>
      <p:sp>
        <p:nvSpPr>
          <p:cNvPr id="19" name="Picture Placeholder 6"/>
          <p:cNvSpPr>
            <a:spLocks noGrp="1"/>
          </p:cNvSpPr>
          <p:nvPr>
            <p:ph type="pic" sz="quarter" idx="15"/>
          </p:nvPr>
        </p:nvSpPr>
        <p:spPr>
          <a:xfrm>
            <a:off x="0" y="3040380"/>
            <a:ext cx="4511040" cy="2103120"/>
          </a:xfrm>
        </p:spPr>
        <p:txBody>
          <a:bodyPr anchor="ctr">
            <a:normAutofit/>
          </a:bodyPr>
          <a:lstStyle>
            <a:lvl1pPr algn="ctr">
              <a:defRPr sz="1200"/>
            </a:lvl1pPr>
          </a:lstStyle>
          <a:p>
            <a:r>
              <a:rPr lang="en-US"/>
              <a:t>Drag picture to placeholder or click icon to add</a:t>
            </a:r>
          </a:p>
        </p:txBody>
      </p:sp>
      <p:sp>
        <p:nvSpPr>
          <p:cNvPr id="20" name="Picture Placeholder 6"/>
          <p:cNvSpPr>
            <a:spLocks noGrp="1"/>
          </p:cNvSpPr>
          <p:nvPr>
            <p:ph type="pic" sz="quarter" idx="16"/>
          </p:nvPr>
        </p:nvSpPr>
        <p:spPr>
          <a:xfrm>
            <a:off x="4632960" y="3040380"/>
            <a:ext cx="2194560" cy="2103120"/>
          </a:xfrm>
        </p:spPr>
        <p:txBody>
          <a:bodyPr anchor="ctr">
            <a:normAutofit/>
          </a:bodyPr>
          <a:lstStyle>
            <a:lvl1pPr algn="ctr">
              <a:defRPr sz="1200"/>
            </a:lvl1pPr>
          </a:lstStyle>
          <a:p>
            <a:r>
              <a:rPr lang="en-US"/>
              <a:t>Drag picture to placeholder or click icon to add</a:t>
            </a:r>
          </a:p>
        </p:txBody>
      </p:sp>
      <p:sp>
        <p:nvSpPr>
          <p:cNvPr id="21" name="Picture Placeholder 6"/>
          <p:cNvSpPr>
            <a:spLocks noGrp="1"/>
          </p:cNvSpPr>
          <p:nvPr>
            <p:ph type="pic" sz="quarter" idx="17"/>
          </p:nvPr>
        </p:nvSpPr>
        <p:spPr>
          <a:xfrm>
            <a:off x="6949440" y="3040380"/>
            <a:ext cx="2194560" cy="2103120"/>
          </a:xfrm>
        </p:spPr>
        <p:txBody>
          <a:bodyPr anchor="ctr">
            <a:normAutofit/>
          </a:bodyPr>
          <a:lstStyle>
            <a:lvl1pPr algn="ctr">
              <a:defRPr sz="1200"/>
            </a:lvl1pPr>
          </a:lstStyle>
          <a:p>
            <a:r>
              <a:rPr lang="en-US"/>
              <a:t>Drag picture to placeholder or click icon to add</a:t>
            </a:r>
          </a:p>
        </p:txBody>
      </p:sp>
      <p:sp>
        <p:nvSpPr>
          <p:cNvPr id="9"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684547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ntent with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8" name="Picture Placeholder 6"/>
          <p:cNvSpPr>
            <a:spLocks noGrp="1"/>
          </p:cNvSpPr>
          <p:nvPr>
            <p:ph type="pic" sz="quarter" idx="14"/>
          </p:nvPr>
        </p:nvSpPr>
        <p:spPr>
          <a:xfrm>
            <a:off x="0" y="3177540"/>
            <a:ext cx="2194560" cy="1965960"/>
          </a:xfrm>
        </p:spPr>
        <p:txBody>
          <a:bodyPr anchor="ctr">
            <a:normAutofit/>
          </a:bodyPr>
          <a:lstStyle>
            <a:lvl1pPr algn="ctr">
              <a:defRPr sz="1200"/>
            </a:lvl1pPr>
          </a:lstStyle>
          <a:p>
            <a:r>
              <a:rPr lang="en-US"/>
              <a:t>Drag picture to placeholder or click icon to add</a:t>
            </a:r>
          </a:p>
        </p:txBody>
      </p:sp>
      <p:sp>
        <p:nvSpPr>
          <p:cNvPr id="19" name="Picture Placeholder 6"/>
          <p:cNvSpPr>
            <a:spLocks noGrp="1"/>
          </p:cNvSpPr>
          <p:nvPr>
            <p:ph type="pic" sz="quarter" idx="15"/>
          </p:nvPr>
        </p:nvSpPr>
        <p:spPr>
          <a:xfrm>
            <a:off x="2316480" y="3177540"/>
            <a:ext cx="2194560" cy="1965960"/>
          </a:xfrm>
        </p:spPr>
        <p:txBody>
          <a:bodyPr anchor="ctr">
            <a:normAutofit/>
          </a:bodyPr>
          <a:lstStyle>
            <a:lvl1pPr algn="ctr">
              <a:defRPr sz="1200"/>
            </a:lvl1pPr>
          </a:lstStyle>
          <a:p>
            <a:r>
              <a:rPr lang="en-US"/>
              <a:t>Drag picture to placeholder or click icon to add</a:t>
            </a:r>
          </a:p>
        </p:txBody>
      </p:sp>
      <p:sp>
        <p:nvSpPr>
          <p:cNvPr id="20" name="Picture Placeholder 6"/>
          <p:cNvSpPr>
            <a:spLocks noGrp="1"/>
          </p:cNvSpPr>
          <p:nvPr>
            <p:ph type="pic" sz="quarter" idx="16"/>
          </p:nvPr>
        </p:nvSpPr>
        <p:spPr>
          <a:xfrm>
            <a:off x="4632960" y="3177540"/>
            <a:ext cx="2194560" cy="1965960"/>
          </a:xfrm>
        </p:spPr>
        <p:txBody>
          <a:bodyPr anchor="ctr">
            <a:normAutofit/>
          </a:bodyPr>
          <a:lstStyle>
            <a:lvl1pPr algn="ctr">
              <a:defRPr sz="1200"/>
            </a:lvl1pPr>
          </a:lstStyle>
          <a:p>
            <a:r>
              <a:rPr lang="en-US"/>
              <a:t>Drag picture to placeholder or click icon to add</a:t>
            </a:r>
          </a:p>
        </p:txBody>
      </p:sp>
      <p:sp>
        <p:nvSpPr>
          <p:cNvPr id="21" name="Picture Placeholder 6"/>
          <p:cNvSpPr>
            <a:spLocks noGrp="1"/>
          </p:cNvSpPr>
          <p:nvPr>
            <p:ph type="pic" sz="quarter" idx="17"/>
          </p:nvPr>
        </p:nvSpPr>
        <p:spPr>
          <a:xfrm>
            <a:off x="6949440" y="3177540"/>
            <a:ext cx="2194560" cy="1965960"/>
          </a:xfrm>
        </p:spPr>
        <p:txBody>
          <a:bodyPr anchor="ctr">
            <a:normAutofit/>
          </a:bodyPr>
          <a:lstStyle>
            <a:lvl1pPr algn="ctr">
              <a:defRPr sz="1200"/>
            </a:lvl1pPr>
          </a:lstStyle>
          <a:p>
            <a:r>
              <a:rPr lang="en-US"/>
              <a:t>Drag picture to placeholder or click icon to add</a:t>
            </a:r>
          </a:p>
        </p:txBody>
      </p:sp>
      <p:sp>
        <p:nvSpPr>
          <p:cNvPr id="6" name="Text Placeholder 5"/>
          <p:cNvSpPr>
            <a:spLocks noGrp="1"/>
          </p:cNvSpPr>
          <p:nvPr>
            <p:ph type="body" sz="quarter" idx="19"/>
          </p:nvPr>
        </p:nvSpPr>
        <p:spPr>
          <a:xfrm>
            <a:off x="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 styles</a:t>
            </a:r>
          </a:p>
        </p:txBody>
      </p:sp>
      <p:sp>
        <p:nvSpPr>
          <p:cNvPr id="15" name="Text Placeholder 5"/>
          <p:cNvSpPr>
            <a:spLocks noGrp="1"/>
          </p:cNvSpPr>
          <p:nvPr>
            <p:ph type="body" sz="quarter" idx="20"/>
          </p:nvPr>
        </p:nvSpPr>
        <p:spPr>
          <a:xfrm>
            <a:off x="231648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 styles</a:t>
            </a:r>
          </a:p>
        </p:txBody>
      </p:sp>
      <p:sp>
        <p:nvSpPr>
          <p:cNvPr id="16" name="Text Placeholder 5"/>
          <p:cNvSpPr>
            <a:spLocks noGrp="1"/>
          </p:cNvSpPr>
          <p:nvPr>
            <p:ph type="body" sz="quarter" idx="21"/>
          </p:nvPr>
        </p:nvSpPr>
        <p:spPr>
          <a:xfrm>
            <a:off x="463296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 styles</a:t>
            </a:r>
          </a:p>
        </p:txBody>
      </p:sp>
      <p:sp>
        <p:nvSpPr>
          <p:cNvPr id="22" name="Text Placeholder 5"/>
          <p:cNvSpPr>
            <a:spLocks noGrp="1"/>
          </p:cNvSpPr>
          <p:nvPr>
            <p:ph type="body" sz="quarter" idx="22"/>
          </p:nvPr>
        </p:nvSpPr>
        <p:spPr>
          <a:xfrm>
            <a:off x="6949440" y="3703637"/>
            <a:ext cx="2193925" cy="906255"/>
          </a:xfrm>
        </p:spPr>
        <p:txBody>
          <a:bodyPr anchor="ctr">
            <a:normAutofit/>
          </a:bodyPr>
          <a:lstStyle>
            <a:lvl1pPr marL="0" indent="0" algn="ctr">
              <a:buNone/>
              <a:defRPr sz="1400">
                <a:solidFill>
                  <a:schemeClr val="bg1"/>
                </a:solidFill>
              </a:defRPr>
            </a:lvl1pPr>
          </a:lstStyle>
          <a:p>
            <a:pPr lvl="0"/>
            <a:r>
              <a:rPr lang="en-US"/>
              <a:t>Click to edit Master text styles</a:t>
            </a:r>
          </a:p>
        </p:txBody>
      </p:sp>
      <p:sp>
        <p:nvSpPr>
          <p:cNvPr id="9" name="Text Placeholder 8"/>
          <p:cNvSpPr>
            <a:spLocks noGrp="1"/>
          </p:cNvSpPr>
          <p:nvPr>
            <p:ph type="body" sz="quarter" idx="23"/>
          </p:nvPr>
        </p:nvSpPr>
        <p:spPr>
          <a:xfrm>
            <a:off x="304800" y="1176338"/>
            <a:ext cx="8513763" cy="1763712"/>
          </a:xfrm>
        </p:spPr>
        <p:txBody>
          <a:bodyPr anchor="ctr">
            <a:normAutofit/>
          </a:bodyPr>
          <a:lstStyle>
            <a:lvl1pPr marL="0" indent="0" algn="ctr">
              <a:buNone/>
              <a:defRPr sz="3000"/>
            </a:lvl1pPr>
          </a:lstStyle>
          <a:p>
            <a:pPr lvl="0"/>
            <a:r>
              <a:rPr lang="en-US"/>
              <a:t>Click to edit Master text styles</a:t>
            </a:r>
          </a:p>
        </p:txBody>
      </p:sp>
      <p:sp>
        <p:nvSpPr>
          <p:cNvPr id="12"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33436650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35158" y="4767263"/>
            <a:ext cx="678220" cy="273844"/>
          </a:xfrm>
          <a:prstGeom prst="rect">
            <a:avLst/>
          </a:prstGeom>
        </p:spPr>
        <p:txBody>
          <a:bodyPr vert="horz" lIns="91440" tIns="45720" rIns="91440" bIns="45720" rtlCol="0" anchor="ctr"/>
          <a:lstStyle>
            <a:lvl1pPr algn="r">
              <a:defRPr sz="700" kern="0">
                <a:solidFill>
                  <a:srgbClr val="A9ABB3"/>
                </a:solidFill>
                <a:latin typeface="Verdana"/>
                <a:cs typeface="Verdana"/>
              </a:defRPr>
            </a:lvl1pPr>
          </a:lstStyle>
          <a:p>
            <a:fld id="{2066355A-084C-D24E-9AD2-7E4FC41EA627}" type="slidenum">
              <a:rPr lang="en-US" smtClean="0"/>
              <a:pPr/>
              <a:t>‹#›</a:t>
            </a:fld>
            <a:endParaRPr lang="en-US"/>
          </a:p>
        </p:txBody>
      </p:sp>
    </p:spTree>
    <p:extLst>
      <p:ext uri="{BB962C8B-B14F-4D97-AF65-F5344CB8AC3E}">
        <p14:creationId xmlns:p14="http://schemas.microsoft.com/office/powerpoint/2010/main" val="11304633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2_Endorser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8760" cy="5153802"/>
          </a:xfrm>
          <a:prstGeom prst="rect">
            <a:avLst/>
          </a:prstGeom>
        </p:spPr>
      </p:pic>
      <p:pic>
        <p:nvPicPr>
          <p:cNvPr id="7" name="Picture 6"/>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522670" y="0"/>
            <a:ext cx="8621330" cy="5143500"/>
          </a:xfrm>
          <a:prstGeom prst="rect">
            <a:avLst/>
          </a:prstGeom>
        </p:spPr>
      </p:pic>
      <p:sp>
        <p:nvSpPr>
          <p:cNvPr id="8" name="Title 1"/>
          <p:cNvSpPr>
            <a:spLocks noGrp="1"/>
          </p:cNvSpPr>
          <p:nvPr>
            <p:ph type="ctrTitle" hasCustomPrompt="1"/>
          </p:nvPr>
        </p:nvSpPr>
        <p:spPr>
          <a:xfrm>
            <a:off x="685800" y="2867836"/>
            <a:ext cx="7772400" cy="598565"/>
          </a:xfrm>
        </p:spPr>
        <p:txBody>
          <a:bodyPr anchor="t">
            <a:normAutofit/>
          </a:bodyPr>
          <a:lstStyle>
            <a:lvl1pPr algn="ctr">
              <a:defRPr sz="2400" cap="all">
                <a:solidFill>
                  <a:schemeClr val="bg1"/>
                </a:solidFill>
              </a:defRPr>
            </a:lvl1pPr>
          </a:lstStyle>
          <a:p>
            <a:r>
              <a:rPr lang="en-US"/>
              <a:t>CLICK TO EDIT MASTER TITLE STYLE</a:t>
            </a:r>
          </a:p>
        </p:txBody>
      </p:sp>
      <p:sp>
        <p:nvSpPr>
          <p:cNvPr id="9" name="Subtitle 2"/>
          <p:cNvSpPr>
            <a:spLocks noGrp="1"/>
          </p:cNvSpPr>
          <p:nvPr>
            <p:ph type="subTitle" idx="1"/>
          </p:nvPr>
        </p:nvSpPr>
        <p:spPr>
          <a:xfrm>
            <a:off x="1371600" y="3478036"/>
            <a:ext cx="6400800" cy="666343"/>
          </a:xfrm>
        </p:spPr>
        <p:txBody>
          <a:bodyPr anchor="ctr">
            <a:normAutofit/>
          </a:bodyPr>
          <a:lstStyle>
            <a:lvl1pPr marL="0" indent="0" algn="ctr">
              <a:buNone/>
              <a:defRPr sz="1600">
                <a:solidFill>
                  <a:srgbClr val="CFD1D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Text Placeholder 2"/>
          <p:cNvSpPr>
            <a:spLocks noGrp="1"/>
          </p:cNvSpPr>
          <p:nvPr>
            <p:ph type="body" sz="quarter" idx="11" hasCustomPrompt="1"/>
          </p:nvPr>
        </p:nvSpPr>
        <p:spPr>
          <a:xfrm>
            <a:off x="2819400" y="4197096"/>
            <a:ext cx="3505200" cy="338554"/>
          </a:xfrm>
        </p:spPr>
        <p:txBody>
          <a:bodyPr>
            <a:noAutofit/>
          </a:bodyPr>
          <a:lstStyle>
            <a:lvl1pPr marL="0" indent="0" algn="ctr">
              <a:buNone/>
              <a:defRPr sz="1600">
                <a:solidFill>
                  <a:srgbClr val="CFD1D0"/>
                </a:solidFill>
              </a:defRPr>
            </a:lvl1pPr>
          </a:lstStyle>
          <a:p>
            <a:pPr lvl="0"/>
            <a:r>
              <a:rPr lang="en-US"/>
              <a:t>Click to add byline</a:t>
            </a:r>
          </a:p>
        </p:txBody>
      </p:sp>
    </p:spTree>
    <p:extLst>
      <p:ext uri="{BB962C8B-B14F-4D97-AF65-F5344CB8AC3E}">
        <p14:creationId xmlns:p14="http://schemas.microsoft.com/office/powerpoint/2010/main" val="2535907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489758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19A2CB-3CC8-194A-BDE9-BE75F60A4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264" y="4671087"/>
            <a:ext cx="677436" cy="180586"/>
          </a:xfrm>
          <a:prstGeom prst="rect">
            <a:avLst/>
          </a:prstGeom>
        </p:spPr>
      </p:pic>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284193" y="4671087"/>
            <a:ext cx="3219338" cy="185885"/>
          </a:xfrm>
          <a:prstGeom prst="rect">
            <a:avLst/>
          </a:prstGeom>
          <a:noFill/>
        </p:spPr>
        <p:txBody>
          <a:bodyPr wrap="squar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4897582" y="0"/>
            <a:ext cx="4246418" cy="5143500"/>
          </a:xfrm>
        </p:spPr>
        <p:txBody>
          <a:bodyPr/>
          <a:lstStyle/>
          <a:p>
            <a:r>
              <a:rPr lang="en-US"/>
              <a:t>Add image here (optional)</a:t>
            </a:r>
          </a:p>
        </p:txBody>
      </p:sp>
      <p:sp>
        <p:nvSpPr>
          <p:cNvPr id="10" name="Slide Number Placeholder 5">
            <a:extLst>
              <a:ext uri="{FF2B5EF4-FFF2-40B4-BE49-F238E27FC236}">
                <a16:creationId xmlns:a16="http://schemas.microsoft.com/office/drawing/2014/main" id="{BDB34CB8-87BC-4230-A69D-3FFA42072E81}"/>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4008630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_Endorser 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5810"/>
          <a:stretch/>
        </p:blipFill>
        <p:spPr>
          <a:xfrm>
            <a:off x="0" y="0"/>
            <a:ext cx="9153144" cy="5143500"/>
          </a:xfrm>
          <a:prstGeom prst="rect">
            <a:avLst/>
          </a:prstGeom>
        </p:spPr>
      </p:pic>
      <p:pic>
        <p:nvPicPr>
          <p:cNvPr id="7" name="Picture 6"/>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22670" y="0"/>
            <a:ext cx="8621330" cy="5143500"/>
          </a:xfrm>
          <a:prstGeom prst="rect">
            <a:avLst/>
          </a:prstGeom>
        </p:spPr>
      </p:pic>
      <p:sp>
        <p:nvSpPr>
          <p:cNvPr id="8" name="Title 1"/>
          <p:cNvSpPr>
            <a:spLocks noGrp="1"/>
          </p:cNvSpPr>
          <p:nvPr>
            <p:ph type="ctrTitle" hasCustomPrompt="1"/>
          </p:nvPr>
        </p:nvSpPr>
        <p:spPr>
          <a:xfrm>
            <a:off x="685800" y="2867836"/>
            <a:ext cx="7772400" cy="598565"/>
          </a:xfrm>
        </p:spPr>
        <p:txBody>
          <a:bodyPr anchor="t">
            <a:normAutofit/>
          </a:bodyPr>
          <a:lstStyle>
            <a:lvl1pPr algn="ctr">
              <a:defRPr sz="2160" cap="all">
                <a:solidFill>
                  <a:schemeClr val="bg1"/>
                </a:solidFill>
              </a:defRPr>
            </a:lvl1pPr>
          </a:lstStyle>
          <a:p>
            <a:r>
              <a:rPr lang="en-US"/>
              <a:t>CLICK TO EDIT MASTER TITLE STYLE</a:t>
            </a:r>
          </a:p>
        </p:txBody>
      </p:sp>
      <p:sp>
        <p:nvSpPr>
          <p:cNvPr id="9" name="Subtitle 2"/>
          <p:cNvSpPr>
            <a:spLocks noGrp="1"/>
          </p:cNvSpPr>
          <p:nvPr>
            <p:ph type="subTitle" idx="1"/>
          </p:nvPr>
        </p:nvSpPr>
        <p:spPr>
          <a:xfrm>
            <a:off x="1371600" y="3478037"/>
            <a:ext cx="6400800" cy="666343"/>
          </a:xfrm>
        </p:spPr>
        <p:txBody>
          <a:bodyPr>
            <a:normAutofit/>
          </a:bodyPr>
          <a:lstStyle>
            <a:lvl1pPr marL="0" indent="0" algn="ctr">
              <a:buNone/>
              <a:defRPr sz="1440">
                <a:solidFill>
                  <a:srgbClr val="CFD1D0"/>
                </a:solidFill>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a:t>Click to edit Master subtitle style</a:t>
            </a:r>
          </a:p>
        </p:txBody>
      </p:sp>
      <p:sp>
        <p:nvSpPr>
          <p:cNvPr id="13" name="Picture Placeholder 11"/>
          <p:cNvSpPr>
            <a:spLocks noGrp="1" noChangeAspect="1"/>
          </p:cNvSpPr>
          <p:nvPr>
            <p:ph type="pic" sz="quarter" idx="10" hasCustomPrompt="1"/>
          </p:nvPr>
        </p:nvSpPr>
        <p:spPr>
          <a:xfrm>
            <a:off x="2663111" y="1374776"/>
            <a:ext cx="3817783" cy="1033648"/>
          </a:xfrm>
        </p:spPr>
        <p:txBody>
          <a:bodyPr>
            <a:normAutofit/>
          </a:bodyPr>
          <a:lstStyle>
            <a:lvl1pPr marL="0" indent="0" algn="ctr">
              <a:buNone/>
              <a:defRPr sz="1080">
                <a:solidFill>
                  <a:schemeClr val="bg1"/>
                </a:solidFill>
              </a:defRPr>
            </a:lvl1pPr>
          </a:lstStyle>
          <a:p>
            <a:r>
              <a:rPr lang="en-US"/>
              <a:t>Insert icon below to insert logo</a:t>
            </a:r>
          </a:p>
        </p:txBody>
      </p:sp>
    </p:spTree>
    <p:extLst>
      <p:ext uri="{BB962C8B-B14F-4D97-AF65-F5344CB8AC3E}">
        <p14:creationId xmlns:p14="http://schemas.microsoft.com/office/powerpoint/2010/main" val="22314645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Section Header with 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ormAutofit/>
          </a:bodyPr>
          <a:lstStyle>
            <a:lvl1pPr marL="0" indent="0" algn="ctr">
              <a:buNone/>
              <a:defRPr sz="1080"/>
            </a:lvl1pPr>
          </a:lstStyle>
          <a:p>
            <a:endParaRPr lang="en-US"/>
          </a:p>
        </p:txBody>
      </p:sp>
      <p:sp>
        <p:nvSpPr>
          <p:cNvPr id="9" name="Title 1"/>
          <p:cNvSpPr>
            <a:spLocks noGrp="1"/>
          </p:cNvSpPr>
          <p:nvPr>
            <p:ph type="title"/>
          </p:nvPr>
        </p:nvSpPr>
        <p:spPr>
          <a:xfrm>
            <a:off x="2118360" y="1403350"/>
            <a:ext cx="4907280" cy="2336800"/>
          </a:xfrm>
          <a:solidFill>
            <a:schemeClr val="accent1">
              <a:alpha val="80000"/>
            </a:schemeClr>
          </a:solidFill>
          <a:ln>
            <a:noFill/>
          </a:ln>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25647138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113" y="0"/>
            <a:ext cx="9153526" cy="3378200"/>
          </a:xfrm>
        </p:spPr>
        <p:txBody>
          <a:bodyPr>
            <a:normAutofit/>
          </a:bodyPr>
          <a:lstStyle>
            <a:lvl1pPr marL="0" indent="0" algn="ctr">
              <a:buNone/>
              <a:defRPr sz="1080"/>
            </a:lvl1pPr>
          </a:lstStyle>
          <a:p>
            <a:endParaRPr lang="en-US"/>
          </a:p>
        </p:txBody>
      </p:sp>
      <p:sp>
        <p:nvSpPr>
          <p:cNvPr id="17" name="Rectangle 16"/>
          <p:cNvSpPr/>
          <p:nvPr userDrawn="1"/>
        </p:nvSpPr>
        <p:spPr>
          <a:xfrm>
            <a:off x="0" y="3378959"/>
            <a:ext cx="9142082" cy="17645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FFFFFF"/>
              </a:solidFill>
              <a:latin typeface="Verdana"/>
            </a:endParaRPr>
          </a:p>
        </p:txBody>
      </p:sp>
      <p:sp>
        <p:nvSpPr>
          <p:cNvPr id="11" name="Rectangle 10"/>
          <p:cNvSpPr/>
          <p:nvPr userDrawn="1"/>
        </p:nvSpPr>
        <p:spPr>
          <a:xfrm>
            <a:off x="-11062" y="3363378"/>
            <a:ext cx="6115538" cy="80720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FFFFFF"/>
              </a:solidFill>
              <a:latin typeface="Verdana"/>
            </a:endParaRPr>
          </a:p>
        </p:txBody>
      </p:sp>
      <p:sp>
        <p:nvSpPr>
          <p:cNvPr id="21" name="Title 20"/>
          <p:cNvSpPr>
            <a:spLocks noGrp="1"/>
          </p:cNvSpPr>
          <p:nvPr>
            <p:ph type="title"/>
          </p:nvPr>
        </p:nvSpPr>
        <p:spPr>
          <a:xfrm>
            <a:off x="304802" y="3363378"/>
            <a:ext cx="5546213" cy="804977"/>
          </a:xfrm>
        </p:spPr>
        <p:txBody>
          <a:bodyPr/>
          <a:lstStyle/>
          <a:p>
            <a:r>
              <a:rPr lang="en-US"/>
              <a:t>Click to edit Master title style</a:t>
            </a:r>
          </a:p>
        </p:txBody>
      </p:sp>
      <p:sp>
        <p:nvSpPr>
          <p:cNvPr id="23" name="Text Placeholder 22"/>
          <p:cNvSpPr>
            <a:spLocks noGrp="1"/>
          </p:cNvSpPr>
          <p:nvPr>
            <p:ph type="body" sz="quarter" idx="10"/>
          </p:nvPr>
        </p:nvSpPr>
        <p:spPr>
          <a:xfrm>
            <a:off x="304800" y="4254137"/>
            <a:ext cx="6758354" cy="666750"/>
          </a:xfrm>
        </p:spPr>
        <p:txBody>
          <a:bodyPr>
            <a:normAutofit/>
          </a:bodyPr>
          <a:lstStyle>
            <a:lvl1pPr marL="0" indent="0" algn="l" defTabSz="411480" rtl="0" eaLnBrk="1" latinLnBrk="0" hangingPunct="1">
              <a:spcBef>
                <a:spcPct val="20000"/>
              </a:spcBef>
              <a:buClr>
                <a:schemeClr val="accent1"/>
              </a:buClr>
              <a:buFont typeface="Arial"/>
              <a:buNone/>
              <a:defRPr lang="en-US" sz="1440" kern="1200" dirty="0">
                <a:solidFill>
                  <a:srgbClr val="71747F"/>
                </a:solidFill>
                <a:latin typeface="Verdana"/>
                <a:ea typeface="+mn-ea"/>
                <a:cs typeface="Verdana"/>
              </a:defRPr>
            </a:lvl1pPr>
          </a:lstStyle>
          <a:p>
            <a:pPr lvl="0"/>
            <a:r>
              <a:rPr lang="en-US"/>
              <a:t>Click to edit Master text styles</a:t>
            </a:r>
          </a:p>
        </p:txBody>
      </p:sp>
    </p:spTree>
    <p:extLst>
      <p:ext uri="{BB962C8B-B14F-4D97-AF65-F5344CB8AC3E}">
        <p14:creationId xmlns:p14="http://schemas.microsoft.com/office/powerpoint/2010/main" val="36139520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8646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2" y="1922"/>
            <a:ext cx="6088553" cy="5143500"/>
          </a:xfrm>
          <a:prstGeom prst="rect">
            <a:avLst/>
          </a:prstGeom>
          <a:solidFill>
            <a:srgbClr val="075669"/>
          </a:solidFill>
          <a:ln>
            <a:solidFill>
              <a:srgbClr val="075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490055" y="0"/>
            <a:ext cx="0" cy="571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603159" y="1579396"/>
            <a:ext cx="3686455" cy="1654623"/>
          </a:xfrm>
        </p:spPr>
        <p:txBody>
          <a:bodyPr>
            <a:normAutofit/>
          </a:bodyPr>
          <a:lstStyle>
            <a:lvl1pPr marL="0" algn="l" defTabSz="617220" rtl="0" eaLnBrk="1" latinLnBrk="0" hangingPunct="1">
              <a:lnSpc>
                <a:spcPct val="90000"/>
              </a:lnSpc>
              <a:spcBef>
                <a:spcPct val="0"/>
              </a:spcBef>
              <a:buNone/>
              <a:defRPr lang="en-US" sz="2970" b="1" kern="1200" spc="68" dirty="0">
                <a:solidFill>
                  <a:schemeClr val="bg1"/>
                </a:solidFill>
                <a:latin typeface="Calibri" panose="020F0502020204030204" pitchFamily="34" charset="0"/>
                <a:ea typeface="+mj-ea"/>
                <a:cs typeface="Calibri" panose="020F0502020204030204" pitchFamily="34" charset="0"/>
              </a:defRPr>
            </a:lvl1pPr>
          </a:lstStyle>
          <a:p>
            <a:r>
              <a:rPr lang="en-US"/>
              <a:t>Section Title</a:t>
            </a:r>
            <a:br>
              <a:rPr lang="en-US"/>
            </a:br>
            <a:r>
              <a:rPr lang="en-US"/>
              <a:t>Use Up to Three</a:t>
            </a:r>
            <a:br>
              <a:rPr lang="en-US"/>
            </a:br>
            <a:r>
              <a:rPr lang="en-US"/>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594992" y="4726851"/>
            <a:ext cx="1127553" cy="185885"/>
          </a:xfrm>
          <a:prstGeom prst="rect">
            <a:avLst/>
          </a:prstGeom>
          <a:noFill/>
        </p:spPr>
        <p:txBody>
          <a:bodyPr wrap="non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594993" y="397357"/>
            <a:ext cx="4615703" cy="234656"/>
          </a:xfrm>
        </p:spPr>
        <p:txBody>
          <a:bodyPr>
            <a:noAutofit/>
          </a:bodyPr>
          <a:lstStyle>
            <a:lvl1pPr>
              <a:defRPr lang="en-US" sz="945" b="1" kern="1200" spc="270" baseline="0" dirty="0">
                <a:solidFill>
                  <a:schemeClr val="bg1"/>
                </a:solidFill>
                <a:latin typeface="Calibri" panose="020F0502020204030204" pitchFamily="34" charset="0"/>
                <a:ea typeface="+mn-ea"/>
                <a:cs typeface="Calibri" panose="020F0502020204030204" pitchFamily="34" charset="0"/>
              </a:defRPr>
            </a:lvl1pPr>
          </a:lstStyle>
          <a:p>
            <a:pPr lvl="0"/>
            <a:r>
              <a:rPr lang="en-US"/>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595313" y="3411467"/>
            <a:ext cx="2327500" cy="715580"/>
          </a:xfrm>
        </p:spPr>
        <p:txBody>
          <a:bodyPr>
            <a:normAutofit/>
          </a:bodyPr>
          <a:lstStyle>
            <a:lvl1pPr marL="0" algn="l" defTabSz="617220" rtl="0" eaLnBrk="1" latinLnBrk="0" hangingPunct="1">
              <a:defRPr lang="en-US" sz="945" kern="1200" dirty="0">
                <a:solidFill>
                  <a:schemeClr val="bg1"/>
                </a:solidFill>
                <a:latin typeface="+mn-lt"/>
                <a:ea typeface="+mn-ea"/>
                <a:cs typeface="+mn-cs"/>
              </a:defRPr>
            </a:lvl1pPr>
          </a:lstStyle>
          <a:p>
            <a:pPr lvl="0"/>
            <a:r>
              <a:rPr lang="en-US"/>
              <a:t>Quick intro text. If needed, one or two sentences. Quick intro text. If needed, one or two sentences.</a:t>
            </a:r>
          </a:p>
        </p:txBody>
      </p:sp>
      <p:sp>
        <p:nvSpPr>
          <p:cNvPr id="12" name="Slide Number Placeholder 5">
            <a:extLst>
              <a:ext uri="{FF2B5EF4-FFF2-40B4-BE49-F238E27FC236}">
                <a16:creationId xmlns:a16="http://schemas.microsoft.com/office/drawing/2014/main" id="{A0E81046-17BE-4368-8777-2C7EEA05E1ED}"/>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16114031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287153" y="996181"/>
            <a:ext cx="3768328" cy="2184797"/>
          </a:xfrm>
        </p:spPr>
        <p:txBody>
          <a:bodyPr>
            <a:normAutofit/>
          </a:bodyPr>
          <a:lstStyle>
            <a:lvl1pPr marL="231458" indent="-231458">
              <a:buFont typeface="Wingdings" panose="05000000000000000000" pitchFamily="2" charset="2"/>
              <a:buChar char="§"/>
              <a:defRPr sz="1620">
                <a:solidFill>
                  <a:srgbClr val="485865"/>
                </a:solidFill>
                <a:latin typeface="+mn-lt"/>
              </a:defRPr>
            </a:lvl1pPr>
            <a:lvl2pPr marL="540068" indent="-231458">
              <a:buFont typeface="Arial" panose="020B0604020202020204" pitchFamily="34" charset="0"/>
              <a:buChar char="•"/>
              <a:defRPr>
                <a:solidFill>
                  <a:srgbClr val="485865"/>
                </a:solidFill>
                <a:latin typeface="+mn-lt"/>
              </a:defRPr>
            </a:lvl2pPr>
          </a:lstStyle>
          <a:p>
            <a:pPr lvl="0"/>
            <a:r>
              <a:rPr lang="en-US"/>
              <a:t>Click to edit </a:t>
            </a:r>
          </a:p>
          <a:p>
            <a:pPr lvl="1"/>
            <a:r>
              <a:rPr lang="en-US"/>
              <a:t>Second Level</a:t>
            </a:r>
          </a:p>
        </p:txBody>
      </p:sp>
      <p:sp>
        <p:nvSpPr>
          <p:cNvPr id="5" name="Rectangle 4">
            <a:extLst>
              <a:ext uri="{FF2B5EF4-FFF2-40B4-BE49-F238E27FC236}">
                <a16:creationId xmlns:a16="http://schemas.microsoft.com/office/drawing/2014/main" id="{165F8D97-4872-4D7C-AAF2-660CC07E7C2E}"/>
              </a:ext>
            </a:extLst>
          </p:cNvPr>
          <p:cNvSpPr/>
          <p:nvPr userDrawn="1"/>
        </p:nvSpPr>
        <p:spPr>
          <a:xfrm>
            <a:off x="-1" y="0"/>
            <a:ext cx="9144001"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2700">
                <a:solidFill>
                  <a:schemeClr val="bg1"/>
                </a:solidFill>
              </a:defRPr>
            </a:lvl1pPr>
          </a:lstStyle>
          <a:p>
            <a:r>
              <a:rPr lang="en-US"/>
              <a:t>Slide Title</a:t>
            </a:r>
          </a:p>
        </p:txBody>
      </p:sp>
      <p:sp>
        <p:nvSpPr>
          <p:cNvPr id="8" name="Slide Number Placeholder 5">
            <a:extLst>
              <a:ext uri="{FF2B5EF4-FFF2-40B4-BE49-F238E27FC236}">
                <a16:creationId xmlns:a16="http://schemas.microsoft.com/office/drawing/2014/main" id="{AC3ED69A-7767-4FC2-BCA5-E5B2147BA04F}"/>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3807079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075669">
            <a:alpha val="10000"/>
          </a:srgbClr>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287153" y="996181"/>
            <a:ext cx="3768328" cy="2184797"/>
          </a:xfrm>
        </p:spPr>
        <p:txBody>
          <a:bodyPr>
            <a:normAutofit/>
          </a:bodyPr>
          <a:lstStyle>
            <a:lvl1pPr marL="231458" indent="-231458">
              <a:buFont typeface="Wingdings" panose="05000000000000000000" pitchFamily="2" charset="2"/>
              <a:buChar char="§"/>
              <a:defRPr sz="1620">
                <a:solidFill>
                  <a:srgbClr val="485865"/>
                </a:solidFill>
                <a:latin typeface="+mn-lt"/>
              </a:defRPr>
            </a:lvl1pPr>
            <a:lvl2pPr marL="540068" indent="-231458">
              <a:buFont typeface="Arial" panose="020B0604020202020204" pitchFamily="34" charset="0"/>
              <a:buChar char="•"/>
              <a:defRPr>
                <a:solidFill>
                  <a:srgbClr val="485865"/>
                </a:solidFill>
                <a:latin typeface="+mn-lt"/>
              </a:defRPr>
            </a:lvl2pPr>
          </a:lstStyle>
          <a:p>
            <a:pPr lvl="0"/>
            <a:r>
              <a:rPr lang="en-US"/>
              <a:t>Click to edit </a:t>
            </a:r>
          </a:p>
          <a:p>
            <a:pPr lvl="1"/>
            <a:r>
              <a:rPr lang="en-US"/>
              <a:t>Second Level</a:t>
            </a:r>
          </a:p>
        </p:txBody>
      </p:sp>
      <p:sp>
        <p:nvSpPr>
          <p:cNvPr id="5" name="Rectangle 4">
            <a:extLst>
              <a:ext uri="{FF2B5EF4-FFF2-40B4-BE49-F238E27FC236}">
                <a16:creationId xmlns:a16="http://schemas.microsoft.com/office/drawing/2014/main" id="{165F8D97-4872-4D7C-AAF2-660CC07E7C2E}"/>
              </a:ext>
            </a:extLst>
          </p:cNvPr>
          <p:cNvSpPr/>
          <p:nvPr userDrawn="1"/>
        </p:nvSpPr>
        <p:spPr>
          <a:xfrm>
            <a:off x="0" y="0"/>
            <a:ext cx="9144000"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2700">
                <a:solidFill>
                  <a:schemeClr val="bg1"/>
                </a:solidFill>
              </a:defRPr>
            </a:lvl1pPr>
          </a:lstStyle>
          <a:p>
            <a:r>
              <a:rPr lang="en-US"/>
              <a:t>Slide Title</a:t>
            </a:r>
          </a:p>
        </p:txBody>
      </p:sp>
      <p:sp>
        <p:nvSpPr>
          <p:cNvPr id="8" name="Slide Number Placeholder 5">
            <a:extLst>
              <a:ext uri="{FF2B5EF4-FFF2-40B4-BE49-F238E27FC236}">
                <a16:creationId xmlns:a16="http://schemas.microsoft.com/office/drawing/2014/main" id="{AF3A9ADE-1816-438E-892F-C95EA779A01B}"/>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2399308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1D2D7B-680F-47D4-A9D6-4321DABC11B8}"/>
              </a:ext>
            </a:extLst>
          </p:cNvPr>
          <p:cNvSpPr/>
          <p:nvPr userDrawn="1"/>
        </p:nvSpPr>
        <p:spPr>
          <a:xfrm>
            <a:off x="0" y="0"/>
            <a:ext cx="9144000"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Title Placeholder 1">
            <a:extLst>
              <a:ext uri="{FF2B5EF4-FFF2-40B4-BE49-F238E27FC236}">
                <a16:creationId xmlns:a16="http://schemas.microsoft.com/office/drawing/2014/main" id="{A2998810-EF3C-4CF2-9AA1-DA7673956BE9}"/>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2700">
                <a:solidFill>
                  <a:schemeClr val="bg1"/>
                </a:solidFill>
              </a:defRPr>
            </a:lvl1pPr>
          </a:lstStyle>
          <a:p>
            <a:r>
              <a:rPr lang="en-US"/>
              <a:t>Slide Title</a:t>
            </a:r>
          </a:p>
        </p:txBody>
      </p:sp>
      <p:sp>
        <p:nvSpPr>
          <p:cNvPr id="7" name="Content Placeholder 2">
            <a:extLst>
              <a:ext uri="{FF2B5EF4-FFF2-40B4-BE49-F238E27FC236}">
                <a16:creationId xmlns:a16="http://schemas.microsoft.com/office/drawing/2014/main" id="{C6FC7ECC-8FA1-4605-8D8B-8037AB6F9F29}"/>
              </a:ext>
            </a:extLst>
          </p:cNvPr>
          <p:cNvSpPr>
            <a:spLocks noGrp="1"/>
          </p:cNvSpPr>
          <p:nvPr>
            <p:ph idx="1"/>
          </p:nvPr>
        </p:nvSpPr>
        <p:spPr>
          <a:xfrm>
            <a:off x="400620" y="875226"/>
            <a:ext cx="3902999" cy="2932510"/>
          </a:xfrm>
        </p:spPr>
        <p:txBody>
          <a:bodyPr/>
          <a:lstStyle>
            <a:lvl1pPr>
              <a:defRPr sz="1620"/>
            </a:lvl1pPr>
            <a:lvl2pPr marL="540068" indent="-231458">
              <a:buFont typeface="Wingdings" panose="05000000000000000000" pitchFamily="2" charset="2"/>
              <a:buChar char="§"/>
              <a:defRPr sz="1485">
                <a:solidFill>
                  <a:srgbClr val="485865"/>
                </a:solidFill>
              </a:defRPr>
            </a:lvl2pPr>
            <a:lvl3pPr>
              <a:defRPr>
                <a:solidFill>
                  <a:srgbClr val="485865"/>
                </a:solidFill>
              </a:defRPr>
            </a:lvl3pPr>
          </a:lstStyle>
          <a:p>
            <a:pPr lvl="0"/>
            <a:r>
              <a:rPr lang="en-US"/>
              <a:t>Click to edit Master text style</a:t>
            </a:r>
          </a:p>
          <a:p>
            <a:pPr lvl="1"/>
            <a:r>
              <a:rPr lang="en-US"/>
              <a:t>Second level</a:t>
            </a:r>
          </a:p>
          <a:p>
            <a:pPr lvl="2"/>
            <a:r>
              <a:rPr lang="en-US"/>
              <a:t>Third level</a:t>
            </a:r>
          </a:p>
        </p:txBody>
      </p:sp>
      <p:sp>
        <p:nvSpPr>
          <p:cNvPr id="6" name="Picture Placeholder 7">
            <a:extLst>
              <a:ext uri="{FF2B5EF4-FFF2-40B4-BE49-F238E27FC236}">
                <a16:creationId xmlns:a16="http://schemas.microsoft.com/office/drawing/2014/main" id="{B18C6346-50D6-4F40-89C9-0FA96D87AC6F}"/>
              </a:ext>
            </a:extLst>
          </p:cNvPr>
          <p:cNvSpPr>
            <a:spLocks noGrp="1"/>
          </p:cNvSpPr>
          <p:nvPr>
            <p:ph type="pic" sz="quarter" idx="10" hasCustomPrompt="1"/>
          </p:nvPr>
        </p:nvSpPr>
        <p:spPr>
          <a:xfrm>
            <a:off x="5613604" y="618482"/>
            <a:ext cx="3530396" cy="4525019"/>
          </a:xfrm>
        </p:spPr>
        <p:txBody>
          <a:bodyPr/>
          <a:lstStyle/>
          <a:p>
            <a:r>
              <a:rPr lang="en-US"/>
              <a:t>Add image here (optional)</a:t>
            </a:r>
          </a:p>
        </p:txBody>
      </p:sp>
      <p:sp>
        <p:nvSpPr>
          <p:cNvPr id="11" name="Slide Number Placeholder 5">
            <a:extLst>
              <a:ext uri="{FF2B5EF4-FFF2-40B4-BE49-F238E27FC236}">
                <a16:creationId xmlns:a16="http://schemas.microsoft.com/office/drawing/2014/main" id="{F7BA2E56-2571-4725-8F0D-44BCC3656B7A}"/>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732667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359492" y="217441"/>
            <a:ext cx="7886700" cy="994172"/>
          </a:xfrm>
          <a:prstGeom prst="rect">
            <a:avLst/>
          </a:prstGeom>
        </p:spPr>
        <p:txBody>
          <a:bodyPr vert="horz" lIns="91440" tIns="45720" rIns="91440" bIns="45720" rtlCol="0" anchor="ctr">
            <a:normAutofit/>
          </a:bodyPr>
          <a:lstStyle>
            <a:lvl1pPr>
              <a:defRPr>
                <a:solidFill>
                  <a:srgbClr val="075669"/>
                </a:solidFill>
              </a:defRPr>
            </a:lvl1pPr>
          </a:lstStyle>
          <a:p>
            <a:r>
              <a:rPr lang="en-US"/>
              <a:t>Slide Title</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359494" y="1312569"/>
            <a:ext cx="4684457" cy="2184797"/>
          </a:xfrm>
        </p:spPr>
        <p:txBody>
          <a:bodyPr>
            <a:normAutofit/>
          </a:bodyPr>
          <a:lstStyle>
            <a:lvl1pPr>
              <a:defRPr lang="en-US" sz="162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a:t>Click to edit Master text style</a:t>
            </a:r>
          </a:p>
        </p:txBody>
      </p:sp>
      <p:sp>
        <p:nvSpPr>
          <p:cNvPr id="4" name="Slide Number Placeholder 5">
            <a:extLst>
              <a:ext uri="{FF2B5EF4-FFF2-40B4-BE49-F238E27FC236}">
                <a16:creationId xmlns:a16="http://schemas.microsoft.com/office/drawing/2014/main" id="{113EA03C-2A19-479F-A527-A0DF76997218}"/>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21380330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5140036"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617220"/>
            <a:ext cx="0" cy="33528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332923" y="4836369"/>
            <a:ext cx="3219338" cy="185885"/>
          </a:xfrm>
          <a:prstGeom prst="rect">
            <a:avLst/>
          </a:prstGeom>
          <a:noFill/>
        </p:spPr>
        <p:txBody>
          <a:bodyPr wrap="squar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5140036" y="0"/>
            <a:ext cx="4003964" cy="5143500"/>
          </a:xfrm>
        </p:spPr>
        <p:txBody>
          <a:bodyPr/>
          <a:lstStyle/>
          <a:p>
            <a:r>
              <a:rPr lang="en-US"/>
              <a:t>Add image here (optional)</a:t>
            </a:r>
          </a:p>
        </p:txBody>
      </p:sp>
      <p:pic>
        <p:nvPicPr>
          <p:cNvPr id="9" name="Picture 8" descr="A picture containing drawing&#10;&#10;Description automatically generated">
            <a:extLst>
              <a:ext uri="{FF2B5EF4-FFF2-40B4-BE49-F238E27FC236}">
                <a16:creationId xmlns:a16="http://schemas.microsoft.com/office/drawing/2014/main" id="{81A6B00C-7936-4783-8B5A-F1CB0CDC19A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9599" y="4377692"/>
            <a:ext cx="838645" cy="393005"/>
          </a:xfrm>
          <a:prstGeom prst="rect">
            <a:avLst/>
          </a:prstGeom>
        </p:spPr>
      </p:pic>
      <p:sp>
        <p:nvSpPr>
          <p:cNvPr id="10" name="Slide Number Placeholder 5">
            <a:extLst>
              <a:ext uri="{FF2B5EF4-FFF2-40B4-BE49-F238E27FC236}">
                <a16:creationId xmlns:a16="http://schemas.microsoft.com/office/drawing/2014/main" id="{28EA207D-E7E5-4CCB-96C8-9FBDB5EF825A}"/>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Verdana"/>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400043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893FC73-BFB0-48D3-A13C-FFB15CD6693D}"/>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411655278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4897582"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67A33B"/>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4A19A2CB-3CC8-194A-BDE9-BE75F60A47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264" y="4671087"/>
            <a:ext cx="677436" cy="180586"/>
          </a:xfrm>
          <a:prstGeom prst="rect">
            <a:avLst/>
          </a:prstGeom>
        </p:spPr>
      </p:pic>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284193" y="4671087"/>
            <a:ext cx="3219338" cy="185885"/>
          </a:xfrm>
          <a:prstGeom prst="rect">
            <a:avLst/>
          </a:prstGeom>
          <a:noFill/>
        </p:spPr>
        <p:txBody>
          <a:bodyPr wrap="squar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4897582" y="0"/>
            <a:ext cx="4246418" cy="5143500"/>
          </a:xfrm>
        </p:spPr>
        <p:txBody>
          <a:bodyPr/>
          <a:lstStyle/>
          <a:p>
            <a:r>
              <a:rPr lang="en-US"/>
              <a:t>Add image here (optional)</a:t>
            </a:r>
          </a:p>
        </p:txBody>
      </p:sp>
      <p:sp>
        <p:nvSpPr>
          <p:cNvPr id="10" name="Slide Number Placeholder 5">
            <a:extLst>
              <a:ext uri="{FF2B5EF4-FFF2-40B4-BE49-F238E27FC236}">
                <a16:creationId xmlns:a16="http://schemas.microsoft.com/office/drawing/2014/main" id="{BDB34CB8-87BC-4230-A69D-3FFA42072E81}"/>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2632335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893FC73-BFB0-48D3-A13C-FFB15CD6693D}"/>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19767321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pic>
        <p:nvPicPr>
          <p:cNvPr id="6" name="Picture 5">
            <a:extLst>
              <a:ext uri="{FF2B5EF4-FFF2-40B4-BE49-F238E27FC236}">
                <a16:creationId xmlns:a16="http://schemas.microsoft.com/office/drawing/2014/main" id="{86A83106-A9B2-4E01-A990-BBED15C8F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533" y="4397261"/>
            <a:ext cx="1276940" cy="340397"/>
          </a:xfrm>
          <a:prstGeom prst="rect">
            <a:avLst/>
          </a:prstGeom>
        </p:spPr>
      </p:pic>
    </p:spTree>
    <p:extLst>
      <p:ext uri="{BB962C8B-B14F-4D97-AF65-F5344CB8AC3E}">
        <p14:creationId xmlns:p14="http://schemas.microsoft.com/office/powerpoint/2010/main" val="17217818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1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C8909D3-F154-AB41-9BCD-DBF788FE1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5306" y="4587413"/>
            <a:ext cx="983903" cy="262282"/>
          </a:xfrm>
          <a:prstGeom prst="rect">
            <a:avLst/>
          </a:prstGeom>
        </p:spPr>
      </p:pic>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spTree>
    <p:extLst>
      <p:ext uri="{BB962C8B-B14F-4D97-AF65-F5344CB8AC3E}">
        <p14:creationId xmlns:p14="http://schemas.microsoft.com/office/powerpoint/2010/main" val="15441100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rgbClr val="67A33B"/>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0" y="1849042"/>
            <a:ext cx="3768328" cy="2184797"/>
          </a:xfrm>
        </p:spPr>
        <p:txBody>
          <a:bodyPr/>
          <a:lstStyle/>
          <a:p>
            <a:pPr lvl="0"/>
            <a:r>
              <a:rPr lang="en-US"/>
              <a:t>Click to edit Master text style</a:t>
            </a:r>
          </a:p>
        </p:txBody>
      </p:sp>
    </p:spTree>
    <p:extLst>
      <p:ext uri="{BB962C8B-B14F-4D97-AF65-F5344CB8AC3E}">
        <p14:creationId xmlns:p14="http://schemas.microsoft.com/office/powerpoint/2010/main" val="23932372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305556" y="857251"/>
            <a:ext cx="4190244" cy="3910012"/>
          </a:xfrm>
        </p:spPr>
        <p:txBody>
          <a:bodyPr>
            <a:no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2"/>
          </p:nvPr>
        </p:nvSpPr>
        <p:spPr>
          <a:xfrm>
            <a:off x="4648201" y="857251"/>
            <a:ext cx="4203373" cy="3910013"/>
          </a:xfrm>
        </p:spPr>
        <p:txBody>
          <a:bodyPr>
            <a:noAutofit/>
          </a:bodyPr>
          <a:lstStyle>
            <a:lvl1pPr>
              <a:defRPr sz="1800"/>
            </a:lvl1pPr>
            <a:lvl2pPr>
              <a:defRPr sz="1620"/>
            </a:lvl2pPr>
            <a:lvl3pPr>
              <a:defRPr sz="1440"/>
            </a:lvl3pPr>
            <a:lvl4pPr>
              <a:defRPr sz="1260"/>
            </a:lvl4pPr>
            <a:lvl5pPr>
              <a:defRPr sz="126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
        <p:nvSpPr>
          <p:cNvPr id="6" name="Title Placeholder 1"/>
          <p:cNvSpPr>
            <a:spLocks noGrp="1"/>
          </p:cNvSpPr>
          <p:nvPr>
            <p:ph type="title"/>
          </p:nvPr>
        </p:nvSpPr>
        <p:spPr>
          <a:xfrm>
            <a:off x="305557" y="2"/>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1088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305557" y="1"/>
            <a:ext cx="5482922" cy="745066"/>
          </a:xfrm>
        </p:spPr>
        <p:txBody>
          <a:bodyPr/>
          <a:lstStyle/>
          <a:p>
            <a:r>
              <a:rPr lang="en-US"/>
              <a:t>Click to edit Master title style</a:t>
            </a:r>
          </a:p>
        </p:txBody>
      </p:sp>
      <p:sp>
        <p:nvSpPr>
          <p:cNvPr id="8" name="Content Placeholder 2"/>
          <p:cNvSpPr>
            <a:spLocks noGrp="1"/>
          </p:cNvSpPr>
          <p:nvPr>
            <p:ph idx="1"/>
          </p:nvPr>
        </p:nvSpPr>
        <p:spPr>
          <a:xfrm>
            <a:off x="305557" y="857251"/>
            <a:ext cx="8507823"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357105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and Image Right">
    <p:spTree>
      <p:nvGrpSpPr>
        <p:cNvPr id="1" name=""/>
        <p:cNvGrpSpPr/>
        <p:nvPr/>
      </p:nvGrpSpPr>
      <p:grpSpPr>
        <a:xfrm>
          <a:off x="0" y="0"/>
          <a:ext cx="0" cy="0"/>
          <a:chOff x="0" y="0"/>
          <a:chExt cx="0" cy="0"/>
        </a:xfrm>
      </p:grpSpPr>
      <p:sp>
        <p:nvSpPr>
          <p:cNvPr id="8" name="Content Placeholder 2"/>
          <p:cNvSpPr>
            <a:spLocks noGrp="1"/>
          </p:cNvSpPr>
          <p:nvPr>
            <p:ph idx="1"/>
          </p:nvPr>
        </p:nvSpPr>
        <p:spPr>
          <a:xfrm>
            <a:off x="305558" y="857251"/>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sz="quarter" idx="13"/>
          </p:nvPr>
        </p:nvSpPr>
        <p:spPr>
          <a:xfrm>
            <a:off x="5669280" y="740664"/>
            <a:ext cx="3474720" cy="4402836"/>
          </a:xfrm>
        </p:spPr>
        <p:txBody>
          <a:bodyPr anchor="ctr">
            <a:normAutofit/>
          </a:bodyPr>
          <a:lstStyle>
            <a:lvl1pPr marL="0" indent="0" algn="ctr">
              <a:buNone/>
              <a:defRPr sz="1260"/>
            </a:lvl1pPr>
          </a:lstStyle>
          <a:p>
            <a:r>
              <a:rPr lang="en-US"/>
              <a:t>Drag picture to placeholder or click icon to add</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
        <p:nvSpPr>
          <p:cNvPr id="6" name="Title Placeholder 1"/>
          <p:cNvSpPr>
            <a:spLocks noGrp="1"/>
          </p:cNvSpPr>
          <p:nvPr>
            <p:ph type="title"/>
          </p:nvPr>
        </p:nvSpPr>
        <p:spPr>
          <a:xfrm>
            <a:off x="305557" y="2"/>
            <a:ext cx="5482922" cy="747251"/>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62489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and Image Left">
    <p:spTree>
      <p:nvGrpSpPr>
        <p:cNvPr id="1" name=""/>
        <p:cNvGrpSpPr/>
        <p:nvPr/>
      </p:nvGrpSpPr>
      <p:grpSpPr>
        <a:xfrm>
          <a:off x="0" y="0"/>
          <a:ext cx="0" cy="0"/>
          <a:chOff x="0" y="0"/>
          <a:chExt cx="0" cy="0"/>
        </a:xfrm>
      </p:grpSpPr>
      <p:sp>
        <p:nvSpPr>
          <p:cNvPr id="5" name="Content Placeholder 2"/>
          <p:cNvSpPr>
            <a:spLocks noGrp="1"/>
          </p:cNvSpPr>
          <p:nvPr>
            <p:ph idx="1"/>
          </p:nvPr>
        </p:nvSpPr>
        <p:spPr>
          <a:xfrm>
            <a:off x="3705251" y="857251"/>
            <a:ext cx="5203999" cy="39100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2"/>
          <p:cNvSpPr>
            <a:spLocks noGrp="1"/>
          </p:cNvSpPr>
          <p:nvPr>
            <p:ph type="pic" sz="quarter" idx="13"/>
          </p:nvPr>
        </p:nvSpPr>
        <p:spPr>
          <a:xfrm>
            <a:off x="0" y="740664"/>
            <a:ext cx="3471862" cy="4407408"/>
          </a:xfrm>
        </p:spPr>
        <p:txBody>
          <a:bodyPr anchor="ctr">
            <a:normAutofit/>
          </a:bodyPr>
          <a:lstStyle>
            <a:lvl1pPr marL="0" indent="0" algn="ctr">
              <a:buNone/>
              <a:defRPr sz="1260"/>
            </a:lvl1pPr>
          </a:lstStyle>
          <a:p>
            <a:r>
              <a:rPr lang="en-US"/>
              <a:t>Drag picture to placeholder or click icon to add</a:t>
            </a:r>
          </a:p>
        </p:txBody>
      </p:sp>
      <p:sp>
        <p:nvSpPr>
          <p:cNvPr id="7" name="Title 6"/>
          <p:cNvSpPr>
            <a:spLocks noGrp="1"/>
          </p:cNvSpPr>
          <p:nvPr>
            <p:ph type="title"/>
          </p:nvPr>
        </p:nvSpPr>
        <p:spPr/>
        <p:txBody>
          <a:bodyPr/>
          <a:lstStyle/>
          <a:p>
            <a:r>
              <a:rPr lang="en-US"/>
              <a:t>Click to edit Master title style</a:t>
            </a:r>
          </a:p>
        </p:txBody>
      </p:sp>
      <p:sp>
        <p:nvSpPr>
          <p:cNvPr id="8"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3670832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5143500"/>
          </a:xfrm>
        </p:spPr>
        <p:txBody>
          <a:bodyPr>
            <a:normAutofit/>
          </a:bodyPr>
          <a:lstStyle>
            <a:lvl1pPr marL="0" indent="0" algn="ctr">
              <a:buNone/>
              <a:defRPr sz="1080"/>
            </a:lvl1pPr>
          </a:lstStyle>
          <a:p>
            <a:r>
              <a:rPr lang="en-US"/>
              <a:t>Drag picture to placeholder or click icon to add</a:t>
            </a:r>
          </a:p>
        </p:txBody>
      </p:sp>
      <p:sp>
        <p:nvSpPr>
          <p:cNvPr id="9" name="Title 1"/>
          <p:cNvSpPr>
            <a:spLocks noGrp="1"/>
          </p:cNvSpPr>
          <p:nvPr>
            <p:ph type="title"/>
          </p:nvPr>
        </p:nvSpPr>
        <p:spPr>
          <a:xfrm>
            <a:off x="2118360" y="1403350"/>
            <a:ext cx="4907280" cy="2336800"/>
          </a:xfrm>
          <a:solidFill>
            <a:schemeClr val="accent1">
              <a:alpha val="80000"/>
            </a:schemeClr>
          </a:solidFill>
          <a:ln>
            <a:noFill/>
          </a:ln>
        </p:spPr>
        <p:txBody>
          <a:bodyPr/>
          <a:lstStyle>
            <a:lvl1pPr algn="ctr">
              <a:defRPr/>
            </a:lvl1pPr>
          </a:lstStyle>
          <a:p>
            <a:r>
              <a:rPr lang="en-US"/>
              <a:t>Click to edit Master title style</a:t>
            </a:r>
          </a:p>
        </p:txBody>
      </p:sp>
      <p:sp>
        <p:nvSpPr>
          <p:cNvPr id="4"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160313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pic>
        <p:nvPicPr>
          <p:cNvPr id="6" name="Picture 5">
            <a:extLst>
              <a:ext uri="{FF2B5EF4-FFF2-40B4-BE49-F238E27FC236}">
                <a16:creationId xmlns:a16="http://schemas.microsoft.com/office/drawing/2014/main" id="{86A83106-A9B2-4E01-A990-BBED15C8F0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3533" y="4397261"/>
            <a:ext cx="1276940" cy="340397"/>
          </a:xfrm>
          <a:prstGeom prst="rect">
            <a:avLst/>
          </a:prstGeom>
        </p:spPr>
      </p:pic>
    </p:spTree>
    <p:extLst>
      <p:ext uri="{BB962C8B-B14F-4D97-AF65-F5344CB8AC3E}">
        <p14:creationId xmlns:p14="http://schemas.microsoft.com/office/powerpoint/2010/main" val="21307724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Image and Text Overlay">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 y="747252"/>
            <a:ext cx="9143999" cy="4396248"/>
          </a:xfrm>
          <a:solidFill>
            <a:schemeClr val="bg2"/>
          </a:solidFill>
        </p:spPr>
        <p:txBody>
          <a:bodyPr anchor="t">
            <a:normAutofit/>
          </a:bodyPr>
          <a:lstStyle>
            <a:lvl1pPr marL="0" indent="0" algn="ctr">
              <a:buNone/>
              <a:defRPr sz="126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Drag picture to placeholder or click icon to add</a:t>
            </a:r>
          </a:p>
        </p:txBody>
      </p:sp>
      <p:sp>
        <p:nvSpPr>
          <p:cNvPr id="8" name="Title 7"/>
          <p:cNvSpPr>
            <a:spLocks noGrp="1"/>
          </p:cNvSpPr>
          <p:nvPr>
            <p:ph type="title"/>
          </p:nvPr>
        </p:nvSpPr>
        <p:spPr/>
        <p:txBody>
          <a:bodyPr/>
          <a:lstStyle/>
          <a:p>
            <a:r>
              <a:rPr lang="en-US"/>
              <a:t>Click to edit Master title style</a:t>
            </a:r>
          </a:p>
        </p:txBody>
      </p:sp>
      <p:sp>
        <p:nvSpPr>
          <p:cNvPr id="4" name="Text Placeholder 3"/>
          <p:cNvSpPr>
            <a:spLocks noGrp="1"/>
          </p:cNvSpPr>
          <p:nvPr>
            <p:ph type="body" sz="half" idx="2"/>
          </p:nvPr>
        </p:nvSpPr>
        <p:spPr>
          <a:xfrm>
            <a:off x="781537" y="2111992"/>
            <a:ext cx="7580924" cy="1776767"/>
          </a:xfrm>
        </p:spPr>
        <p:txBody>
          <a:bodyPr anchor="ctr">
            <a:normAutofit/>
          </a:bodyPr>
          <a:lstStyle>
            <a:lvl1pPr marL="0" indent="0" algn="ctr">
              <a:buNone/>
              <a:defRPr sz="1620">
                <a:solidFill>
                  <a:schemeClr val="bg1"/>
                </a:solidFill>
              </a:defRPr>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405038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135158" y="4767264"/>
            <a:ext cx="678220" cy="273844"/>
          </a:xfrm>
          <a:prstGeom prst="rect">
            <a:avLst/>
          </a:prstGeom>
        </p:spPr>
        <p:txBody>
          <a:bodyPr vert="horz" lIns="91440" tIns="45720" rIns="91440" bIns="45720" rtlCol="0" anchor="ctr"/>
          <a:lstStyle>
            <a:lvl1pPr algn="r">
              <a:defRPr sz="630" kern="0">
                <a:solidFill>
                  <a:srgbClr val="A9ABB3"/>
                </a:solidFill>
                <a:latin typeface="Verdana"/>
                <a:cs typeface="Verdana"/>
              </a:defRPr>
            </a:lvl1pPr>
          </a:lstStyle>
          <a:p>
            <a:pPr defTabSz="411480">
              <a:defRPr/>
            </a:pPr>
            <a:fld id="{2066355A-084C-D24E-9AD2-7E4FC41EA627}" type="slidenum">
              <a:rPr lang="en-US" smtClean="0"/>
              <a:pPr defTabSz="411480">
                <a:defRPr/>
              </a:pPr>
              <a:t>‹#›</a:t>
            </a:fld>
            <a:endParaRPr lang="en-US"/>
          </a:p>
        </p:txBody>
      </p:sp>
    </p:spTree>
    <p:extLst>
      <p:ext uri="{BB962C8B-B14F-4D97-AF65-F5344CB8AC3E}">
        <p14:creationId xmlns:p14="http://schemas.microsoft.com/office/powerpoint/2010/main" val="29242769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2" y="1922"/>
            <a:ext cx="6088553"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490055" y="0"/>
            <a:ext cx="0" cy="571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603159" y="1579396"/>
            <a:ext cx="3686455" cy="1654623"/>
          </a:xfrm>
        </p:spPr>
        <p:txBody>
          <a:bodyPr>
            <a:normAutofit/>
          </a:bodyPr>
          <a:lstStyle>
            <a:lvl1pPr marL="0" algn="l" defTabSz="617220" rtl="0" eaLnBrk="1" latinLnBrk="0" hangingPunct="1">
              <a:lnSpc>
                <a:spcPct val="90000"/>
              </a:lnSpc>
              <a:spcBef>
                <a:spcPct val="0"/>
              </a:spcBef>
              <a:buNone/>
              <a:defRPr lang="en-US" sz="2970" b="1" kern="1200" spc="68" dirty="0">
                <a:solidFill>
                  <a:schemeClr val="bg1"/>
                </a:solidFill>
                <a:latin typeface="Calibri" panose="020F0502020204030204" pitchFamily="34" charset="0"/>
                <a:ea typeface="+mj-ea"/>
                <a:cs typeface="Calibri" panose="020F0502020204030204" pitchFamily="34" charset="0"/>
              </a:defRPr>
            </a:lvl1pPr>
          </a:lstStyle>
          <a:p>
            <a:r>
              <a:rPr lang="en-US"/>
              <a:t>Section Title</a:t>
            </a:r>
            <a:br>
              <a:rPr lang="en-US"/>
            </a:br>
            <a:r>
              <a:rPr lang="en-US"/>
              <a:t>Use Up to Three</a:t>
            </a:r>
            <a:br>
              <a:rPr lang="en-US"/>
            </a:br>
            <a:r>
              <a:rPr lang="en-US"/>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594992" y="4726851"/>
            <a:ext cx="1127553" cy="185885"/>
          </a:xfrm>
          <a:prstGeom prst="rect">
            <a:avLst/>
          </a:prstGeom>
          <a:noFill/>
        </p:spPr>
        <p:txBody>
          <a:bodyPr wrap="none" rtlCol="0" anchor="t">
            <a:spAutoFit/>
          </a:bodyPr>
          <a:lstStyle/>
          <a:p>
            <a:r>
              <a:rPr lang="en-US" sz="608" spc="135">
                <a:solidFill>
                  <a:schemeClr val="bg1"/>
                </a:solidFill>
                <a:latin typeface="Calibri" panose="020F0502020204030204" pitchFamily="34" charset="0"/>
                <a:cs typeface="Calibri" panose="020F0502020204030204" pitchFamily="34" charset="0"/>
              </a:rPr>
              <a:t>© 2020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594993" y="397357"/>
            <a:ext cx="4615703" cy="234656"/>
          </a:xfrm>
        </p:spPr>
        <p:txBody>
          <a:bodyPr>
            <a:noAutofit/>
          </a:bodyPr>
          <a:lstStyle>
            <a:lvl1pPr>
              <a:defRPr lang="en-US" sz="945" b="1" kern="1200" spc="270" baseline="0" dirty="0">
                <a:solidFill>
                  <a:schemeClr val="bg1"/>
                </a:solidFill>
                <a:latin typeface="Calibri" panose="020F0502020204030204" pitchFamily="34" charset="0"/>
                <a:ea typeface="+mn-ea"/>
                <a:cs typeface="Calibri" panose="020F0502020204030204" pitchFamily="34" charset="0"/>
              </a:defRPr>
            </a:lvl1pPr>
          </a:lstStyle>
          <a:p>
            <a:pPr lvl="0"/>
            <a:r>
              <a:rPr lang="en-US"/>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595313" y="3411467"/>
            <a:ext cx="2327500" cy="715580"/>
          </a:xfrm>
        </p:spPr>
        <p:txBody>
          <a:bodyPr>
            <a:normAutofit/>
          </a:bodyPr>
          <a:lstStyle>
            <a:lvl1pPr marL="0" algn="l" defTabSz="617220" rtl="0" eaLnBrk="1" latinLnBrk="0" hangingPunct="1">
              <a:defRPr lang="en-US" sz="945" kern="1200" dirty="0">
                <a:solidFill>
                  <a:schemeClr val="bg1"/>
                </a:solidFill>
                <a:latin typeface="+mn-lt"/>
                <a:ea typeface="+mn-ea"/>
                <a:cs typeface="+mn-cs"/>
              </a:defRPr>
            </a:lvl1pPr>
          </a:lstStyle>
          <a:p>
            <a:pPr lvl="0"/>
            <a:r>
              <a:rPr lang="en-US"/>
              <a:t>Quick intro text. If needed, one or two sentences. Quick intro text. If needed, one or two sentences.</a:t>
            </a:r>
          </a:p>
        </p:txBody>
      </p:sp>
    </p:spTree>
    <p:extLst>
      <p:ext uri="{BB962C8B-B14F-4D97-AF65-F5344CB8AC3E}">
        <p14:creationId xmlns:p14="http://schemas.microsoft.com/office/powerpoint/2010/main" val="5073456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0" y="1849042"/>
            <a:ext cx="3768328" cy="2184797"/>
          </a:xfrm>
        </p:spPr>
        <p:txBody>
          <a:bodyPr/>
          <a:lstStyle/>
          <a:p>
            <a:pPr lvl="0"/>
            <a:r>
              <a:rPr lang="en-US"/>
              <a:t>Click to edit Master text style</a:t>
            </a:r>
          </a:p>
        </p:txBody>
      </p:sp>
    </p:spTree>
    <p:extLst>
      <p:ext uri="{BB962C8B-B14F-4D97-AF65-F5344CB8AC3E}">
        <p14:creationId xmlns:p14="http://schemas.microsoft.com/office/powerpoint/2010/main" val="398986755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Content and Chart">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514350" y="855358"/>
            <a:ext cx="7886700" cy="994172"/>
          </a:xfrm>
          <a:prstGeom prst="rect">
            <a:avLst/>
          </a:prstGeom>
        </p:spPr>
        <p:txBody>
          <a:bodyPr vert="horz" lIns="91440" tIns="45720" rIns="91440" bIns="45720" rtlCol="0" anchor="ctr">
            <a:normAutofit/>
          </a:bodyPr>
          <a:lstStyle/>
          <a:p>
            <a:r>
              <a:rPr lang="en-US"/>
              <a:t>Slide Title</a:t>
            </a:r>
          </a:p>
        </p:txBody>
      </p:sp>
      <p:sp>
        <p:nvSpPr>
          <p:cNvPr id="11" name="Text Placeholder 10">
            <a:extLst>
              <a:ext uri="{FF2B5EF4-FFF2-40B4-BE49-F238E27FC236}">
                <a16:creationId xmlns:a16="http://schemas.microsoft.com/office/drawing/2014/main" id="{52C9DC89-7E5B-8E42-8A0D-7BCB6EAD8849}"/>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514353" y="1849042"/>
            <a:ext cx="2096213" cy="2184797"/>
          </a:xfrm>
        </p:spPr>
        <p:txBody>
          <a:bodyPr>
            <a:normAutofit/>
          </a:bodyPr>
          <a:lstStyle>
            <a:lvl1pPr>
              <a:defRPr lang="en-US" sz="1080" kern="1200" dirty="0" smtClean="0">
                <a:solidFill>
                  <a:srgbClr val="485865"/>
                </a:solidFill>
                <a:latin typeface="Calibri" panose="020F0502020204030204" pitchFamily="34" charset="0"/>
                <a:ea typeface="+mn-ea"/>
                <a:cs typeface="Calibri" panose="020F0502020204030204" pitchFamily="34" charset="0"/>
              </a:defRPr>
            </a:lvl1pPr>
          </a:lstStyle>
          <a:p>
            <a:pPr lvl="0"/>
            <a:r>
              <a:rPr lang="en-US"/>
              <a:t>Click to edit Master text style</a:t>
            </a:r>
          </a:p>
        </p:txBody>
      </p:sp>
    </p:spTree>
    <p:extLst>
      <p:ext uri="{BB962C8B-B14F-4D97-AF65-F5344CB8AC3E}">
        <p14:creationId xmlns:p14="http://schemas.microsoft.com/office/powerpoint/2010/main" val="2433594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Chart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5E29F4B-9278-5942-BA1C-54FC8BBCD9BD}"/>
              </a:ext>
            </a:extLst>
          </p:cNvPr>
          <p:cNvSpPr>
            <a:spLocks noGrp="1"/>
          </p:cNvSpPr>
          <p:nvPr>
            <p:ph type="title" hasCustomPrompt="1"/>
          </p:nvPr>
        </p:nvSpPr>
        <p:spPr>
          <a:xfrm>
            <a:off x="514350" y="746761"/>
            <a:ext cx="7886700" cy="601980"/>
          </a:xfrm>
          <a:prstGeom prst="rect">
            <a:avLst/>
          </a:prstGeom>
        </p:spPr>
        <p:txBody>
          <a:bodyPr vert="horz" lIns="91440" tIns="45720" rIns="91440" bIns="45720" rtlCol="0" anchor="ctr">
            <a:normAutofit/>
          </a:bodyPr>
          <a:lstStyle/>
          <a:p>
            <a:r>
              <a:rPr lang="en-US"/>
              <a:t>Chart Title</a:t>
            </a:r>
          </a:p>
        </p:txBody>
      </p:sp>
      <p:sp>
        <p:nvSpPr>
          <p:cNvPr id="5" name="Text Placeholder 10">
            <a:extLst>
              <a:ext uri="{FF2B5EF4-FFF2-40B4-BE49-F238E27FC236}">
                <a16:creationId xmlns:a16="http://schemas.microsoft.com/office/drawing/2014/main" id="{642AAD63-418F-E148-A0A6-03A22FEE9601}"/>
              </a:ext>
            </a:extLst>
          </p:cNvPr>
          <p:cNvSpPr>
            <a:spLocks noGrp="1"/>
          </p:cNvSpPr>
          <p:nvPr>
            <p:ph type="body" sz="quarter" idx="10" hasCustomPrompt="1"/>
          </p:nvPr>
        </p:nvSpPr>
        <p:spPr>
          <a:xfrm>
            <a:off x="514353" y="397357"/>
            <a:ext cx="4615703" cy="167878"/>
          </a:xfrm>
        </p:spPr>
        <p:txBody>
          <a:bodyPr>
            <a:noAutofit/>
          </a:bodyPr>
          <a:lstStyle>
            <a:lvl1pPr>
              <a:defRPr lang="en-US" sz="810" kern="1200" spc="203" dirty="0">
                <a:solidFill>
                  <a:schemeClr val="accent1"/>
                </a:solidFill>
                <a:latin typeface="+mn-lt"/>
                <a:ea typeface="+mn-ea"/>
                <a:cs typeface="+mn-cs"/>
              </a:defRPr>
            </a:lvl1pPr>
          </a:lstStyle>
          <a:p>
            <a:pPr lvl="0"/>
            <a:r>
              <a:rPr lang="en-US"/>
              <a:t>SECTION HEADER</a:t>
            </a:r>
          </a:p>
        </p:txBody>
      </p:sp>
    </p:spTree>
    <p:extLst>
      <p:ext uri="{BB962C8B-B14F-4D97-AF65-F5344CB8AC3E}">
        <p14:creationId xmlns:p14="http://schemas.microsoft.com/office/powerpoint/2010/main" val="1260328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585C266-4D5A-8145-A004-D83CC63F6CA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a:solidFill>
                <a:srgbClr val="67A33B"/>
              </a:solidFill>
            </a:endParaRPr>
          </a:p>
        </p:txBody>
      </p:sp>
      <p:cxnSp>
        <p:nvCxnSpPr>
          <p:cNvPr id="5" name="Straight Connector 4">
            <a:extLst>
              <a:ext uri="{FF2B5EF4-FFF2-40B4-BE49-F238E27FC236}">
                <a16:creationId xmlns:a16="http://schemas.microsoft.com/office/drawing/2014/main" id="{1A6BDAFE-2023-3B4C-8324-133ADA91C1BD}"/>
              </a:ext>
            </a:extLst>
          </p:cNvPr>
          <p:cNvCxnSpPr>
            <a:cxnSpLocks/>
          </p:cNvCxnSpPr>
          <p:nvPr userDrawn="1"/>
        </p:nvCxnSpPr>
        <p:spPr>
          <a:xfrm>
            <a:off x="492694" y="1657350"/>
            <a:ext cx="0" cy="15430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1BEC934-4AD9-FE49-BB5F-8EF5A9624451}"/>
              </a:ext>
            </a:extLst>
          </p:cNvPr>
          <p:cNvSpPr txBox="1"/>
          <p:nvPr userDrawn="1"/>
        </p:nvSpPr>
        <p:spPr>
          <a:xfrm>
            <a:off x="1284193" y="4671087"/>
            <a:ext cx="3219338" cy="185885"/>
          </a:xfrm>
          <a:prstGeom prst="rect">
            <a:avLst/>
          </a:prstGeom>
          <a:noFill/>
        </p:spPr>
        <p:txBody>
          <a:bodyPr wrap="square" rtlCol="0" anchor="t">
            <a:spAutoFit/>
          </a:bodyPr>
          <a:lstStyle/>
          <a:p>
            <a:r>
              <a:rPr lang="en-US" sz="608" spc="135">
                <a:solidFill>
                  <a:schemeClr val="bg1"/>
                </a:solidFill>
                <a:latin typeface="Calibri" panose="020F0502020204030204" pitchFamily="34" charset="0"/>
                <a:cs typeface="Calibri" panose="020F0502020204030204" pitchFamily="34" charset="0"/>
              </a:rPr>
              <a:t>© 2020 RELIAS LLC</a:t>
            </a:r>
          </a:p>
        </p:txBody>
      </p:sp>
      <p:sp>
        <p:nvSpPr>
          <p:cNvPr id="2" name="Title 1">
            <a:extLst>
              <a:ext uri="{FF2B5EF4-FFF2-40B4-BE49-F238E27FC236}">
                <a16:creationId xmlns:a16="http://schemas.microsoft.com/office/drawing/2014/main" id="{28B73B38-C8E2-C943-BD15-CFEB160A6945}"/>
              </a:ext>
            </a:extLst>
          </p:cNvPr>
          <p:cNvSpPr>
            <a:spLocks noGrp="1"/>
          </p:cNvSpPr>
          <p:nvPr>
            <p:ph type="title"/>
          </p:nvPr>
        </p:nvSpPr>
        <p:spPr>
          <a:xfrm>
            <a:off x="600074" y="1657350"/>
            <a:ext cx="3714749" cy="1543050"/>
          </a:xfrm>
        </p:spPr>
        <p:txBody>
          <a:bodyPr>
            <a:normAutofit/>
          </a:bodyPr>
          <a:lstStyle>
            <a:lvl1pPr>
              <a:defRPr lang="en-US" sz="1890" b="0" kern="1200" dirty="0">
                <a:solidFill>
                  <a:schemeClr val="bg1"/>
                </a:solidFill>
                <a:latin typeface="Calibri" panose="020F0502020204030204" pitchFamily="34" charset="0"/>
                <a:ea typeface="+mn-ea"/>
                <a:cs typeface="Calibri" panose="020F0502020204030204" pitchFamily="34" charset="0"/>
              </a:defRPr>
            </a:lvl1pPr>
          </a:lstStyle>
          <a:p>
            <a:r>
              <a:rPr lang="en-US"/>
              <a:t>Click to edit Master title style</a:t>
            </a:r>
          </a:p>
        </p:txBody>
      </p:sp>
      <p:sp>
        <p:nvSpPr>
          <p:cNvPr id="8" name="Picture Placeholder 7">
            <a:extLst>
              <a:ext uri="{FF2B5EF4-FFF2-40B4-BE49-F238E27FC236}">
                <a16:creationId xmlns:a16="http://schemas.microsoft.com/office/drawing/2014/main" id="{1E16042A-B907-E041-A09A-5285382456D0}"/>
              </a:ext>
            </a:extLst>
          </p:cNvPr>
          <p:cNvSpPr>
            <a:spLocks noGrp="1"/>
          </p:cNvSpPr>
          <p:nvPr>
            <p:ph type="pic" sz="quarter" idx="10" hasCustomPrompt="1"/>
          </p:nvPr>
        </p:nvSpPr>
        <p:spPr>
          <a:xfrm>
            <a:off x="4572000" y="0"/>
            <a:ext cx="4572000" cy="5143500"/>
          </a:xfrm>
        </p:spPr>
        <p:txBody>
          <a:bodyPr/>
          <a:lstStyle/>
          <a:p>
            <a:r>
              <a:rPr lang="en-US"/>
              <a:t>Add image here (optional)</a:t>
            </a:r>
          </a:p>
        </p:txBody>
      </p:sp>
      <p:pic>
        <p:nvPicPr>
          <p:cNvPr id="10" name="Picture 9" descr="A picture containing drawing&#10;&#10;Description automatically generated">
            <a:extLst>
              <a:ext uri="{FF2B5EF4-FFF2-40B4-BE49-F238E27FC236}">
                <a16:creationId xmlns:a16="http://schemas.microsoft.com/office/drawing/2014/main" id="{5280B622-9A0D-0A4D-B057-5F17561DC49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2695" y="4564787"/>
            <a:ext cx="677431" cy="317457"/>
          </a:xfrm>
          <a:prstGeom prst="rect">
            <a:avLst/>
          </a:prstGeom>
        </p:spPr>
      </p:pic>
    </p:spTree>
    <p:extLst>
      <p:ext uri="{BB962C8B-B14F-4D97-AF65-F5344CB8AC3E}">
        <p14:creationId xmlns:p14="http://schemas.microsoft.com/office/powerpoint/2010/main" val="4009206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2_Thank You">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89B3BC-A5AC-9D4E-B6EE-6AB906EAE5A9}"/>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15"/>
          </a:p>
        </p:txBody>
      </p:sp>
      <p:sp>
        <p:nvSpPr>
          <p:cNvPr id="2" name="Title 1">
            <a:extLst>
              <a:ext uri="{FF2B5EF4-FFF2-40B4-BE49-F238E27FC236}">
                <a16:creationId xmlns:a16="http://schemas.microsoft.com/office/drawing/2014/main" id="{AF2C1B8F-5E56-8140-A224-7E5CFC0DC881}"/>
              </a:ext>
            </a:extLst>
          </p:cNvPr>
          <p:cNvSpPr>
            <a:spLocks noGrp="1"/>
          </p:cNvSpPr>
          <p:nvPr>
            <p:ph type="title" hasCustomPrompt="1"/>
          </p:nvPr>
        </p:nvSpPr>
        <p:spPr>
          <a:xfrm>
            <a:off x="628650" y="1927762"/>
            <a:ext cx="7886700" cy="994172"/>
          </a:xfrm>
        </p:spPr>
        <p:txBody>
          <a:bodyPr/>
          <a:lstStyle>
            <a:lvl1pPr algn="ctr">
              <a:defRPr>
                <a:solidFill>
                  <a:schemeClr val="bg1"/>
                </a:solidFill>
              </a:defRPr>
            </a:lvl1pPr>
          </a:lstStyle>
          <a:p>
            <a:r>
              <a:rPr lang="en-US"/>
              <a:t>THANK YOU</a:t>
            </a:r>
          </a:p>
        </p:txBody>
      </p:sp>
      <p:pic>
        <p:nvPicPr>
          <p:cNvPr id="5" name="Picture 4" descr="A picture containing drawing&#10;&#10;Description automatically generated">
            <a:extLst>
              <a:ext uri="{FF2B5EF4-FFF2-40B4-BE49-F238E27FC236}">
                <a16:creationId xmlns:a16="http://schemas.microsoft.com/office/drawing/2014/main" id="{D2DD360E-9E32-A547-9F3D-4168E26FDDC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4839" y="4286251"/>
            <a:ext cx="1061919" cy="497636"/>
          </a:xfrm>
          <a:prstGeom prst="rect">
            <a:avLst/>
          </a:prstGeom>
        </p:spPr>
      </p:pic>
    </p:spTree>
    <p:extLst>
      <p:ext uri="{BB962C8B-B14F-4D97-AF65-F5344CB8AC3E}">
        <p14:creationId xmlns:p14="http://schemas.microsoft.com/office/powerpoint/2010/main" val="33363997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D62ADE-84EE-1D43-A24B-D76FB1F99A6E}"/>
              </a:ext>
            </a:extLst>
          </p:cNvPr>
          <p:cNvSpPr/>
          <p:nvPr userDrawn="1"/>
        </p:nvSpPr>
        <p:spPr>
          <a:xfrm>
            <a:off x="2" y="1922"/>
            <a:ext cx="6088553" cy="5143500"/>
          </a:xfrm>
          <a:prstGeom prst="rect">
            <a:avLst/>
          </a:prstGeom>
          <a:solidFill>
            <a:srgbClr val="075669"/>
          </a:solidFill>
          <a:ln>
            <a:solidFill>
              <a:srgbClr val="075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5" name="Straight Connector 4">
            <a:extLst>
              <a:ext uri="{FF2B5EF4-FFF2-40B4-BE49-F238E27FC236}">
                <a16:creationId xmlns:a16="http://schemas.microsoft.com/office/drawing/2014/main" id="{33D39F0E-AA40-5A4B-8FDF-00E8393CC49C}"/>
              </a:ext>
            </a:extLst>
          </p:cNvPr>
          <p:cNvCxnSpPr>
            <a:cxnSpLocks/>
          </p:cNvCxnSpPr>
          <p:nvPr userDrawn="1"/>
        </p:nvCxnSpPr>
        <p:spPr>
          <a:xfrm>
            <a:off x="490055" y="0"/>
            <a:ext cx="0" cy="5715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B2ECCD4-703B-B747-9C2B-456AA024E500}"/>
              </a:ext>
            </a:extLst>
          </p:cNvPr>
          <p:cNvSpPr>
            <a:spLocks noGrp="1"/>
          </p:cNvSpPr>
          <p:nvPr>
            <p:ph type="title" hasCustomPrompt="1"/>
          </p:nvPr>
        </p:nvSpPr>
        <p:spPr>
          <a:xfrm>
            <a:off x="603159" y="1579396"/>
            <a:ext cx="3686455" cy="1654623"/>
          </a:xfrm>
        </p:spPr>
        <p:txBody>
          <a:bodyPr>
            <a:normAutofit/>
          </a:bodyPr>
          <a:lstStyle>
            <a:lvl1pPr marL="0" algn="l" defTabSz="617220" rtl="0" eaLnBrk="1" latinLnBrk="0" hangingPunct="1">
              <a:lnSpc>
                <a:spcPct val="90000"/>
              </a:lnSpc>
              <a:spcBef>
                <a:spcPct val="0"/>
              </a:spcBef>
              <a:buNone/>
              <a:defRPr lang="en-US" sz="2970" b="1" kern="1200" spc="68" dirty="0">
                <a:solidFill>
                  <a:schemeClr val="bg1"/>
                </a:solidFill>
                <a:latin typeface="Calibri" panose="020F0502020204030204" pitchFamily="34" charset="0"/>
                <a:ea typeface="+mj-ea"/>
                <a:cs typeface="Calibri" panose="020F0502020204030204" pitchFamily="34" charset="0"/>
              </a:defRPr>
            </a:lvl1pPr>
          </a:lstStyle>
          <a:p>
            <a:r>
              <a:rPr lang="en-US"/>
              <a:t>Section Title</a:t>
            </a:r>
            <a:br>
              <a:rPr lang="en-US"/>
            </a:br>
            <a:r>
              <a:rPr lang="en-US"/>
              <a:t>Use Up to Three</a:t>
            </a:r>
            <a:br>
              <a:rPr lang="en-US"/>
            </a:br>
            <a:r>
              <a:rPr lang="en-US"/>
              <a:t>Lines of Text</a:t>
            </a:r>
          </a:p>
        </p:txBody>
      </p:sp>
      <p:sp>
        <p:nvSpPr>
          <p:cNvPr id="8" name="TextBox 7">
            <a:extLst>
              <a:ext uri="{FF2B5EF4-FFF2-40B4-BE49-F238E27FC236}">
                <a16:creationId xmlns:a16="http://schemas.microsoft.com/office/drawing/2014/main" id="{F4B14CEA-CAC6-7C42-8D89-03C573E45A6D}"/>
              </a:ext>
            </a:extLst>
          </p:cNvPr>
          <p:cNvSpPr txBox="1"/>
          <p:nvPr userDrawn="1"/>
        </p:nvSpPr>
        <p:spPr>
          <a:xfrm>
            <a:off x="594992" y="4726851"/>
            <a:ext cx="1127553" cy="185885"/>
          </a:xfrm>
          <a:prstGeom prst="rect">
            <a:avLst/>
          </a:prstGeom>
          <a:noFill/>
        </p:spPr>
        <p:txBody>
          <a:bodyPr wrap="non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 2021 RELIAS LLC ​</a:t>
            </a:r>
          </a:p>
        </p:txBody>
      </p:sp>
      <p:sp>
        <p:nvSpPr>
          <p:cNvPr id="9" name="Text Placeholder 10">
            <a:extLst>
              <a:ext uri="{FF2B5EF4-FFF2-40B4-BE49-F238E27FC236}">
                <a16:creationId xmlns:a16="http://schemas.microsoft.com/office/drawing/2014/main" id="{6D4C17F2-B781-D840-AF0F-63A1BCEDC23E}"/>
              </a:ext>
            </a:extLst>
          </p:cNvPr>
          <p:cNvSpPr>
            <a:spLocks noGrp="1"/>
          </p:cNvSpPr>
          <p:nvPr>
            <p:ph type="body" sz="quarter" idx="10" hasCustomPrompt="1"/>
          </p:nvPr>
        </p:nvSpPr>
        <p:spPr>
          <a:xfrm>
            <a:off x="594993" y="397357"/>
            <a:ext cx="4615703" cy="234656"/>
          </a:xfrm>
        </p:spPr>
        <p:txBody>
          <a:bodyPr>
            <a:noAutofit/>
          </a:bodyPr>
          <a:lstStyle>
            <a:lvl1pPr>
              <a:defRPr lang="en-US" sz="945" b="1" kern="1200" spc="270" baseline="0" dirty="0">
                <a:solidFill>
                  <a:schemeClr val="bg1"/>
                </a:solidFill>
                <a:latin typeface="Calibri" panose="020F0502020204030204" pitchFamily="34" charset="0"/>
                <a:ea typeface="+mn-ea"/>
                <a:cs typeface="Calibri" panose="020F0502020204030204" pitchFamily="34" charset="0"/>
              </a:defRPr>
            </a:lvl1pPr>
          </a:lstStyle>
          <a:p>
            <a:pPr lvl="0"/>
            <a:r>
              <a:rPr lang="en-US"/>
              <a:t>01 SECTION HEADER</a:t>
            </a:r>
          </a:p>
        </p:txBody>
      </p:sp>
      <p:sp>
        <p:nvSpPr>
          <p:cNvPr id="11" name="Text Placeholder 10">
            <a:extLst>
              <a:ext uri="{FF2B5EF4-FFF2-40B4-BE49-F238E27FC236}">
                <a16:creationId xmlns:a16="http://schemas.microsoft.com/office/drawing/2014/main" id="{91850C21-4350-FB4F-9FA9-7F5926014859}"/>
              </a:ext>
            </a:extLst>
          </p:cNvPr>
          <p:cNvSpPr>
            <a:spLocks noGrp="1"/>
          </p:cNvSpPr>
          <p:nvPr>
            <p:ph type="body" sz="quarter" idx="11" hasCustomPrompt="1"/>
          </p:nvPr>
        </p:nvSpPr>
        <p:spPr>
          <a:xfrm>
            <a:off x="595313" y="3411467"/>
            <a:ext cx="2327500" cy="715580"/>
          </a:xfrm>
        </p:spPr>
        <p:txBody>
          <a:bodyPr>
            <a:normAutofit/>
          </a:bodyPr>
          <a:lstStyle>
            <a:lvl1pPr marL="0" algn="l" defTabSz="617220" rtl="0" eaLnBrk="1" latinLnBrk="0" hangingPunct="1">
              <a:defRPr lang="en-US" sz="945" kern="1200" dirty="0">
                <a:solidFill>
                  <a:schemeClr val="bg1"/>
                </a:solidFill>
                <a:latin typeface="+mn-lt"/>
                <a:ea typeface="+mn-ea"/>
                <a:cs typeface="+mn-cs"/>
              </a:defRPr>
            </a:lvl1pPr>
          </a:lstStyle>
          <a:p>
            <a:pPr lvl="0"/>
            <a:r>
              <a:rPr lang="en-US"/>
              <a:t>Quick intro text. If needed, one or two sentences. Quick intro text. If needed, one or two sentences.</a:t>
            </a:r>
          </a:p>
        </p:txBody>
      </p:sp>
      <p:sp>
        <p:nvSpPr>
          <p:cNvPr id="12" name="Slide Number Placeholder 5">
            <a:extLst>
              <a:ext uri="{FF2B5EF4-FFF2-40B4-BE49-F238E27FC236}">
                <a16:creationId xmlns:a16="http://schemas.microsoft.com/office/drawing/2014/main" id="{A0E81046-17BE-4368-8777-2C7EEA05E1ED}"/>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29323029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F2ADD40C-0F08-E54D-931D-55977A10474C}"/>
              </a:ext>
            </a:extLst>
          </p:cNvPr>
          <p:cNvSpPr>
            <a:spLocks noGrp="1"/>
          </p:cNvSpPr>
          <p:nvPr>
            <p:ph type="body" sz="quarter" idx="11"/>
          </p:nvPr>
        </p:nvSpPr>
        <p:spPr>
          <a:xfrm>
            <a:off x="287153" y="996181"/>
            <a:ext cx="3768328" cy="2184797"/>
          </a:xfrm>
        </p:spPr>
        <p:txBody>
          <a:bodyPr>
            <a:normAutofit/>
          </a:bodyPr>
          <a:lstStyle>
            <a:lvl1pPr marL="231458" indent="-231458">
              <a:buFont typeface="Wingdings" panose="05000000000000000000" pitchFamily="2" charset="2"/>
              <a:buChar char="§"/>
              <a:defRPr sz="1620">
                <a:solidFill>
                  <a:srgbClr val="485865"/>
                </a:solidFill>
                <a:latin typeface="+mn-lt"/>
              </a:defRPr>
            </a:lvl1pPr>
            <a:lvl2pPr marL="540068" indent="-231458">
              <a:buFont typeface="Arial" panose="020B0604020202020204" pitchFamily="34" charset="0"/>
              <a:buChar char="•"/>
              <a:defRPr>
                <a:solidFill>
                  <a:srgbClr val="485865"/>
                </a:solidFill>
                <a:latin typeface="+mn-lt"/>
              </a:defRPr>
            </a:lvl2pPr>
          </a:lstStyle>
          <a:p>
            <a:pPr lvl="0"/>
            <a:r>
              <a:rPr lang="en-US"/>
              <a:t>Click to edit </a:t>
            </a:r>
          </a:p>
          <a:p>
            <a:pPr lvl="1"/>
            <a:r>
              <a:rPr lang="en-US"/>
              <a:t>Second Level</a:t>
            </a:r>
          </a:p>
        </p:txBody>
      </p:sp>
      <p:sp>
        <p:nvSpPr>
          <p:cNvPr id="5" name="Rectangle 4">
            <a:extLst>
              <a:ext uri="{FF2B5EF4-FFF2-40B4-BE49-F238E27FC236}">
                <a16:creationId xmlns:a16="http://schemas.microsoft.com/office/drawing/2014/main" id="{165F8D97-4872-4D7C-AAF2-660CC07E7C2E}"/>
              </a:ext>
            </a:extLst>
          </p:cNvPr>
          <p:cNvSpPr/>
          <p:nvPr userDrawn="1"/>
        </p:nvSpPr>
        <p:spPr>
          <a:xfrm>
            <a:off x="-1" y="0"/>
            <a:ext cx="9144001" cy="618482"/>
          </a:xfrm>
          <a:prstGeom prst="rect">
            <a:avLst/>
          </a:prstGeom>
          <a:solidFill>
            <a:srgbClr val="075669"/>
          </a:solidFill>
          <a:ln>
            <a:solidFill>
              <a:srgbClr val="075669"/>
            </a:solidFill>
          </a:ln>
          <a:effectLst/>
        </p:spPr>
        <p:style>
          <a:lnRef idx="1">
            <a:schemeClr val="accent1"/>
          </a:lnRef>
          <a:fillRef idx="3">
            <a:schemeClr val="accent1"/>
          </a:fillRef>
          <a:effectRef idx="2">
            <a:schemeClr val="accent1"/>
          </a:effectRef>
          <a:fontRef idx="minor">
            <a:schemeClr val="lt1"/>
          </a:fontRef>
        </p:style>
        <p:txBody>
          <a:bodyPr lIns="46292" tIns="23146" rIns="46292" bIns="23146"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itle Placeholder 1">
            <a:extLst>
              <a:ext uri="{FF2B5EF4-FFF2-40B4-BE49-F238E27FC236}">
                <a16:creationId xmlns:a16="http://schemas.microsoft.com/office/drawing/2014/main" id="{340C6CD2-5153-5648-A3E3-63AF391AED63}"/>
              </a:ext>
            </a:extLst>
          </p:cNvPr>
          <p:cNvSpPr>
            <a:spLocks noGrp="1"/>
          </p:cNvSpPr>
          <p:nvPr>
            <p:ph type="title"/>
          </p:nvPr>
        </p:nvSpPr>
        <p:spPr>
          <a:xfrm>
            <a:off x="240871" y="-187846"/>
            <a:ext cx="7886700" cy="994172"/>
          </a:xfrm>
          <a:prstGeom prst="rect">
            <a:avLst/>
          </a:prstGeom>
        </p:spPr>
        <p:txBody>
          <a:bodyPr vert="horz" lIns="91440" tIns="45720" rIns="91440" bIns="45720" rtlCol="0" anchor="ctr">
            <a:normAutofit/>
          </a:bodyPr>
          <a:lstStyle>
            <a:lvl1pPr>
              <a:defRPr sz="3000" baseline="0">
                <a:solidFill>
                  <a:schemeClr val="bg1"/>
                </a:solidFill>
              </a:defRPr>
            </a:lvl1pPr>
          </a:lstStyle>
          <a:p>
            <a:r>
              <a:rPr lang="en-US"/>
              <a:t>Slide Title</a:t>
            </a:r>
          </a:p>
        </p:txBody>
      </p:sp>
      <p:sp>
        <p:nvSpPr>
          <p:cNvPr id="8" name="Slide Number Placeholder 5">
            <a:extLst>
              <a:ext uri="{FF2B5EF4-FFF2-40B4-BE49-F238E27FC236}">
                <a16:creationId xmlns:a16="http://schemas.microsoft.com/office/drawing/2014/main" id="{AC3ED69A-7767-4FC2-BCA5-E5B2147BA04F}"/>
              </a:ext>
            </a:extLst>
          </p:cNvPr>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1287422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4.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heme" Target="../theme/theme2.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image" Target="../media/image5.png"/><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41" Type="http://schemas.openxmlformats.org/officeDocument/2006/relationships/image" Target="../media/image4.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theme" Target="../theme/theme5.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B572-DBA4-9B48-B096-8A98C28593EA}"/>
              </a:ext>
            </a:extLst>
          </p:cNvPr>
          <p:cNvSpPr>
            <a:spLocks noGrp="1"/>
          </p:cNvSpPr>
          <p:nvPr>
            <p:ph type="title"/>
          </p:nvPr>
        </p:nvSpPr>
        <p:spPr>
          <a:xfrm>
            <a:off x="318407" y="119515"/>
            <a:ext cx="7886700" cy="994172"/>
          </a:xfrm>
          <a:prstGeom prst="rect">
            <a:avLst/>
          </a:prstGeom>
        </p:spPr>
        <p:txBody>
          <a:bodyPr vert="horz" lIns="91440" tIns="45720" rIns="91440" bIns="45720" rtlCol="0" anchor="ctr">
            <a:normAutofit/>
          </a:bodyPr>
          <a:lstStyle/>
          <a:p>
            <a:r>
              <a:rPr lang="en-US"/>
              <a:t>Slide Title</a:t>
            </a:r>
          </a:p>
        </p:txBody>
      </p:sp>
      <p:sp>
        <p:nvSpPr>
          <p:cNvPr id="3" name="Text Placeholder 2">
            <a:extLst>
              <a:ext uri="{FF2B5EF4-FFF2-40B4-BE49-F238E27FC236}">
                <a16:creationId xmlns:a16="http://schemas.microsoft.com/office/drawing/2014/main" id="{707B8A04-3281-554F-A59B-194A95743BA4}"/>
              </a:ext>
            </a:extLst>
          </p:cNvPr>
          <p:cNvSpPr>
            <a:spLocks noGrp="1"/>
          </p:cNvSpPr>
          <p:nvPr>
            <p:ph type="body" idx="1"/>
          </p:nvPr>
        </p:nvSpPr>
        <p:spPr>
          <a:xfrm>
            <a:off x="318408" y="1241161"/>
            <a:ext cx="3747407" cy="2064124"/>
          </a:xfrm>
          <a:prstGeom prst="rect">
            <a:avLst/>
          </a:prstGeom>
        </p:spPr>
        <p:txBody>
          <a:bodyPr vert="horz" lIns="91440" tIns="45720" rIns="91440" bIns="45720" rtlCol="0">
            <a:normAutofit/>
          </a:bodyPr>
          <a:lstStyle/>
          <a:p>
            <a:pPr lvl="0"/>
            <a:r>
              <a:rPr lang="en-US"/>
              <a:t>Text here text here Text here text here Text here text here Text here text here</a:t>
            </a:r>
          </a:p>
        </p:txBody>
      </p:sp>
      <p:sp>
        <p:nvSpPr>
          <p:cNvPr id="5" name="TextBox 4">
            <a:extLst>
              <a:ext uri="{FF2B5EF4-FFF2-40B4-BE49-F238E27FC236}">
                <a16:creationId xmlns:a16="http://schemas.microsoft.com/office/drawing/2014/main" id="{231E43BD-1C91-E845-A955-E5DFDBA1F4F1}"/>
              </a:ext>
            </a:extLst>
          </p:cNvPr>
          <p:cNvSpPr txBox="1"/>
          <p:nvPr userDrawn="1"/>
        </p:nvSpPr>
        <p:spPr>
          <a:xfrm>
            <a:off x="370554" y="4660580"/>
            <a:ext cx="1127553" cy="185885"/>
          </a:xfrm>
          <a:prstGeom prst="rect">
            <a:avLst/>
          </a:prstGeom>
          <a:noFill/>
        </p:spPr>
        <p:txBody>
          <a:bodyPr wrap="non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485865"/>
                </a:solidFill>
                <a:effectLst/>
                <a:uLnTx/>
                <a:uFillTx/>
                <a:latin typeface="Calibri" panose="020F0502020204030204" pitchFamily="34" charset="0"/>
                <a:ea typeface="+mn-ea"/>
                <a:cs typeface="Calibri" panose="020F0502020204030204" pitchFamily="34" charset="0"/>
              </a:rPr>
              <a:t>© 2021 RELIAS LLC ​</a:t>
            </a:r>
          </a:p>
        </p:txBody>
      </p:sp>
      <p:sp>
        <p:nvSpPr>
          <p:cNvPr id="6" name="Slide Number Placeholder 5">
            <a:extLst>
              <a:ext uri="{FF2B5EF4-FFF2-40B4-BE49-F238E27FC236}">
                <a16:creationId xmlns:a16="http://schemas.microsoft.com/office/drawing/2014/main" id="{41FA8B9B-1FAA-4DAD-824D-80285B48E871}"/>
              </a:ext>
            </a:extLst>
          </p:cNvPr>
          <p:cNvSpPr>
            <a:spLocks noGrp="1"/>
          </p:cNvSpPr>
          <p:nvPr>
            <p:ph type="sldNum" sz="quarter" idx="4"/>
          </p:nvPr>
        </p:nvSpPr>
        <p:spPr>
          <a:xfrm>
            <a:off x="8205107" y="4767264"/>
            <a:ext cx="481693"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587299095"/>
      </p:ext>
    </p:extLst>
  </p:cSld>
  <p:clrMap bg1="lt1" tx1="dk1" bg2="lt2" tx2="dk2" accent1="accent1" accent2="accent2" accent3="accent3" accent4="accent4" accent5="accent5" accent6="accent6" hlink="hlink" folHlink="folHlink"/>
  <p:sldLayoutIdLst>
    <p:sldLayoutId id="2147493577" r:id="rId1"/>
    <p:sldLayoutId id="2147493578" r:id="rId2"/>
    <p:sldLayoutId id="2147493579" r:id="rId3"/>
    <p:sldLayoutId id="2147493580" r:id="rId4"/>
    <p:sldLayoutId id="2147493581" r:id="rId5"/>
    <p:sldLayoutId id="2147493582" r:id="rId6"/>
    <p:sldLayoutId id="2147493583" r:id="rId7"/>
    <p:sldLayoutId id="2147493584" r:id="rId8"/>
    <p:sldLayoutId id="2147493585" r:id="rId9"/>
    <p:sldLayoutId id="2147493586" r:id="rId10"/>
    <p:sldLayoutId id="2147493587" r:id="rId11"/>
    <p:sldLayoutId id="2147493588" r:id="rId12"/>
    <p:sldLayoutId id="2147493589" r:id="rId13"/>
    <p:sldLayoutId id="2147493590" r:id="rId14"/>
    <p:sldLayoutId id="2147493591" r:id="rId15"/>
    <p:sldLayoutId id="2147493592" r:id="rId16"/>
    <p:sldLayoutId id="2147493593" r:id="rId17"/>
    <p:sldLayoutId id="2147493594" r:id="rId18"/>
    <p:sldLayoutId id="2147493595" r:id="rId19"/>
    <p:sldLayoutId id="2147493596" r:id="rId20"/>
    <p:sldLayoutId id="2147493597" r:id="rId21"/>
    <p:sldLayoutId id="2147493598" r:id="rId22"/>
    <p:sldLayoutId id="2147493599" r:id="rId23"/>
    <p:sldLayoutId id="2147493600" r:id="rId24"/>
  </p:sldLayoutIdLst>
  <p:hf hdr="0" ftr="0" dt="0"/>
  <p:txStyles>
    <p:titleStyle>
      <a:lvl1pPr algn="l" defTabSz="617220" rtl="0" eaLnBrk="1" latinLnBrk="0" hangingPunct="1">
        <a:lnSpc>
          <a:spcPct val="90000"/>
        </a:lnSpc>
        <a:spcBef>
          <a:spcPct val="0"/>
        </a:spcBef>
        <a:buNone/>
        <a:defRPr lang="en-US" sz="3375" b="1" kern="1200" dirty="0">
          <a:solidFill>
            <a:srgbClr val="485865"/>
          </a:solidFill>
          <a:latin typeface="+mj-lt"/>
          <a:ea typeface="+mn-ea"/>
          <a:cs typeface="+mn-cs"/>
        </a:defRPr>
      </a:lvl1pPr>
    </p:titleStyle>
    <p:bodyStyle>
      <a:lvl1pPr marL="0" indent="0" algn="l" defTabSz="617220" rtl="0" eaLnBrk="1" latinLnBrk="0" hangingPunct="1">
        <a:lnSpc>
          <a:spcPct val="100000"/>
        </a:lnSpc>
        <a:spcBef>
          <a:spcPts val="675"/>
        </a:spcBef>
        <a:buFont typeface="Arial" panose="020B0604020202020204" pitchFamily="34" charset="0"/>
        <a:buNone/>
        <a:defRPr lang="en-US" sz="1485" kern="1200" dirty="0">
          <a:solidFill>
            <a:srgbClr val="485865"/>
          </a:solidFill>
          <a:latin typeface="Calibri" panose="020F0502020204030204" pitchFamily="34" charset="0"/>
          <a:ea typeface="+mn-ea"/>
          <a:cs typeface="Calibri" panose="020F0502020204030204" pitchFamily="34" charset="0"/>
        </a:defRPr>
      </a:lvl1pPr>
      <a:lvl2pPr marL="308610" indent="0" algn="l" defTabSz="617220" rtl="0" eaLnBrk="1" latinLnBrk="0" hangingPunct="1">
        <a:lnSpc>
          <a:spcPct val="90000"/>
        </a:lnSpc>
        <a:spcBef>
          <a:spcPts val="338"/>
        </a:spcBef>
        <a:buFont typeface="Arial" panose="020B0604020202020204" pitchFamily="34" charset="0"/>
        <a:buNone/>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747252"/>
            <a:ext cx="9144000" cy="439624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pic>
        <p:nvPicPr>
          <p:cNvPr id="10" name="Picture 9"/>
          <p:cNvPicPr>
            <a:picLocks noChangeAspect="1"/>
          </p:cNvPicPr>
          <p:nvPr/>
        </p:nvPicPr>
        <p:blipFill>
          <a:blip r:embed="rId12" cstate="screen">
            <a:alphaModFix amt="7000"/>
            <a:extLst>
              <a:ext uri="{28A0092B-C50C-407E-A947-70E740481C1C}">
                <a14:useLocalDpi xmlns:a14="http://schemas.microsoft.com/office/drawing/2010/main"/>
              </a:ext>
            </a:extLst>
          </a:blip>
          <a:stretch>
            <a:fillRect/>
          </a:stretch>
        </p:blipFill>
        <p:spPr>
          <a:xfrm>
            <a:off x="522670" y="0"/>
            <a:ext cx="8621330" cy="5143500"/>
          </a:xfrm>
          <a:prstGeom prst="rect">
            <a:avLst/>
          </a:prstGeom>
        </p:spPr>
      </p:pic>
      <p:sp>
        <p:nvSpPr>
          <p:cNvPr id="2" name="Title Placeholder 1"/>
          <p:cNvSpPr>
            <a:spLocks noGrp="1"/>
          </p:cNvSpPr>
          <p:nvPr>
            <p:ph type="title"/>
          </p:nvPr>
        </p:nvSpPr>
        <p:spPr>
          <a:xfrm>
            <a:off x="305557" y="1"/>
            <a:ext cx="5482922" cy="7472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5555" y="857250"/>
            <a:ext cx="8580619" cy="373737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5556" y="4767263"/>
            <a:ext cx="2285244" cy="273844"/>
          </a:xfrm>
          <a:prstGeom prst="rect">
            <a:avLst/>
          </a:prstGeom>
        </p:spPr>
        <p:txBody>
          <a:bodyPr vert="horz" lIns="91440" tIns="45720" rIns="91440" bIns="45720" rtlCol="0" anchor="ctr"/>
          <a:lstStyle>
            <a:lvl1pPr algn="l">
              <a:defRPr sz="700" kern="0">
                <a:solidFill>
                  <a:schemeClr val="tx1">
                    <a:tint val="75000"/>
                  </a:schemeClr>
                </a:solidFill>
                <a:latin typeface="Verdana"/>
                <a:cs typeface="Verdana"/>
              </a:defRPr>
            </a:lvl1pPr>
          </a:lstStyle>
          <a:p>
            <a:endParaRPr lang="en-US"/>
          </a:p>
        </p:txBody>
      </p:sp>
      <p:sp>
        <p:nvSpPr>
          <p:cNvPr id="5" name="Footer Placeholder 4"/>
          <p:cNvSpPr>
            <a:spLocks noGrp="1"/>
          </p:cNvSpPr>
          <p:nvPr>
            <p:ph type="ftr" sz="quarter" idx="3"/>
          </p:nvPr>
        </p:nvSpPr>
        <p:spPr>
          <a:xfrm>
            <a:off x="3230030" y="4767263"/>
            <a:ext cx="2895600" cy="273844"/>
          </a:xfrm>
          <a:prstGeom prst="rect">
            <a:avLst/>
          </a:prstGeom>
        </p:spPr>
        <p:txBody>
          <a:bodyPr vert="horz" lIns="91440" tIns="45720" rIns="91440" bIns="45720" rtlCol="0" anchor="ctr"/>
          <a:lstStyle>
            <a:lvl1pPr algn="ctr">
              <a:defRPr sz="700" kern="0">
                <a:solidFill>
                  <a:schemeClr val="tx1">
                    <a:tint val="75000"/>
                  </a:schemeClr>
                </a:solidFill>
                <a:latin typeface="Verdana"/>
                <a:cs typeface="Verdana"/>
              </a:defRPr>
            </a:lvl1pPr>
          </a:lstStyle>
          <a:p>
            <a:endParaRPr lang="en-US"/>
          </a:p>
        </p:txBody>
      </p:sp>
      <p:sp>
        <p:nvSpPr>
          <p:cNvPr id="6" name="Slide Number Placeholder 5"/>
          <p:cNvSpPr>
            <a:spLocks noGrp="1"/>
          </p:cNvSpPr>
          <p:nvPr>
            <p:ph type="sldNum" sz="quarter" idx="4"/>
          </p:nvPr>
        </p:nvSpPr>
        <p:spPr>
          <a:xfrm>
            <a:off x="6752574" y="4767263"/>
            <a:ext cx="2133600" cy="273844"/>
          </a:xfrm>
          <a:prstGeom prst="rect">
            <a:avLst/>
          </a:prstGeom>
        </p:spPr>
        <p:txBody>
          <a:bodyPr vert="horz" lIns="91440" tIns="45720" rIns="91440" bIns="45720" rtlCol="0" anchor="ctr"/>
          <a:lstStyle>
            <a:lvl1pPr algn="r">
              <a:defRPr sz="700" kern="0">
                <a:solidFill>
                  <a:schemeClr val="tx1">
                    <a:tint val="75000"/>
                  </a:schemeClr>
                </a:solidFill>
                <a:latin typeface="Verdana"/>
                <a:cs typeface="Verdana"/>
              </a:defRPr>
            </a:lvl1pPr>
          </a:lstStyle>
          <a:p>
            <a:fld id="{2066355A-084C-D24E-9AD2-7E4FC41EA627}" type="slidenum">
              <a:rPr lang="en-US" smtClean="0"/>
              <a:pPr/>
              <a:t>‹#›</a:t>
            </a:fld>
            <a:endParaRPr lang="en-US"/>
          </a:p>
        </p:txBody>
      </p:sp>
      <p:pic>
        <p:nvPicPr>
          <p:cNvPr id="13" name="Picture 12">
            <a:extLst>
              <a:ext uri="{FF2B5EF4-FFF2-40B4-BE49-F238E27FC236}">
                <a16:creationId xmlns:a16="http://schemas.microsoft.com/office/drawing/2014/main" id="{DE7E85D1-A386-4583-80A0-640318E7F591}"/>
              </a:ext>
            </a:extLst>
          </p:cNvPr>
          <p:cNvPicPr>
            <a:picLocks noChangeAspect="1"/>
          </p:cNvPicPr>
          <p:nvPr userDrawn="1"/>
        </p:nvPicPr>
        <p:blipFill>
          <a:blip r:embed="rId13"/>
          <a:stretch>
            <a:fillRect/>
          </a:stretch>
        </p:blipFill>
        <p:spPr>
          <a:xfrm>
            <a:off x="6635944" y="21014"/>
            <a:ext cx="1664068" cy="705224"/>
          </a:xfrm>
          <a:prstGeom prst="rect">
            <a:avLst/>
          </a:prstGeom>
        </p:spPr>
      </p:pic>
    </p:spTree>
    <p:extLst>
      <p:ext uri="{BB962C8B-B14F-4D97-AF65-F5344CB8AC3E}">
        <p14:creationId xmlns:p14="http://schemas.microsoft.com/office/powerpoint/2010/main" val="4081929829"/>
      </p:ext>
    </p:extLst>
  </p:cSld>
  <p:clrMap bg1="lt1" tx1="dk1" bg2="lt2" tx2="dk2" accent1="accent1" accent2="accent2" accent3="accent3" accent4="accent4" accent5="accent5" accent6="accent6" hlink="hlink" folHlink="folHlink"/>
  <p:sldLayoutIdLst>
    <p:sldLayoutId id="2147493483" r:id="rId1"/>
    <p:sldLayoutId id="2147493484" r:id="rId2"/>
    <p:sldLayoutId id="2147493485" r:id="rId3"/>
    <p:sldLayoutId id="2147493486" r:id="rId4"/>
    <p:sldLayoutId id="2147493487" r:id="rId5"/>
    <p:sldLayoutId id="2147493489" r:id="rId6"/>
    <p:sldLayoutId id="2147493490" r:id="rId7"/>
    <p:sldLayoutId id="2147493491" r:id="rId8"/>
    <p:sldLayoutId id="2147493492" r:id="rId9"/>
    <p:sldLayoutId id="214749349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000" b="1" i="0" kern="1200">
          <a:solidFill>
            <a:schemeClr val="accent4"/>
          </a:solidFill>
          <a:latin typeface="Verdana"/>
          <a:ea typeface="+mj-ea"/>
          <a:cs typeface="Verdana"/>
        </a:defRPr>
      </a:lvl1pPr>
    </p:titleStyle>
    <p:bodyStyle>
      <a:lvl1pPr marL="228600" indent="-228600" algn="l" defTabSz="457200" rtl="0" eaLnBrk="1" latinLnBrk="0" hangingPunct="1">
        <a:spcBef>
          <a:spcPts val="600"/>
        </a:spcBef>
        <a:spcAft>
          <a:spcPts val="600"/>
        </a:spcAft>
        <a:buClr>
          <a:schemeClr val="accent1"/>
        </a:buClr>
        <a:buFont typeface="Arial"/>
        <a:buChar char="•"/>
        <a:defRPr sz="2000" kern="0">
          <a:solidFill>
            <a:srgbClr val="EAEAEA"/>
          </a:solidFill>
          <a:latin typeface="Verdana"/>
          <a:ea typeface="+mn-ea"/>
          <a:cs typeface="Verdana"/>
        </a:defRPr>
      </a:lvl1pPr>
      <a:lvl2pPr marL="566928" indent="-228600" algn="l" defTabSz="457200" rtl="0" eaLnBrk="1" latinLnBrk="0" hangingPunct="1">
        <a:spcBef>
          <a:spcPts val="0"/>
        </a:spcBef>
        <a:spcAft>
          <a:spcPts val="600"/>
        </a:spcAft>
        <a:buClr>
          <a:schemeClr val="tx2"/>
        </a:buClr>
        <a:buFont typeface="Arial"/>
        <a:buChar char="–"/>
        <a:defRPr sz="1800" kern="0">
          <a:solidFill>
            <a:srgbClr val="EAEAEA"/>
          </a:solidFill>
          <a:latin typeface="Verdana"/>
          <a:ea typeface="+mn-ea"/>
          <a:cs typeface="Verdana"/>
        </a:defRPr>
      </a:lvl2pPr>
      <a:lvl3pPr marL="914400" indent="-228600" algn="l" defTabSz="457200" rtl="0" eaLnBrk="1" latinLnBrk="0" hangingPunct="1">
        <a:spcBef>
          <a:spcPts val="0"/>
        </a:spcBef>
        <a:spcAft>
          <a:spcPts val="600"/>
        </a:spcAft>
        <a:buClr>
          <a:schemeClr val="tx2"/>
        </a:buClr>
        <a:buFont typeface="Arial"/>
        <a:buChar char="•"/>
        <a:defRPr sz="1600" kern="0">
          <a:solidFill>
            <a:srgbClr val="EAEAEA"/>
          </a:solidFill>
          <a:latin typeface="Verdana"/>
          <a:ea typeface="+mn-ea"/>
          <a:cs typeface="Verdana"/>
        </a:defRPr>
      </a:lvl3pPr>
      <a:lvl4pPr marL="1261872" indent="-228600" algn="l" defTabSz="457200" rtl="0" eaLnBrk="1" latinLnBrk="0" hangingPunct="1">
        <a:spcBef>
          <a:spcPts val="0"/>
        </a:spcBef>
        <a:spcAft>
          <a:spcPts val="600"/>
        </a:spcAft>
        <a:buClr>
          <a:schemeClr val="tx2"/>
        </a:buClr>
        <a:buFont typeface="Arial"/>
        <a:buChar char="–"/>
        <a:defRPr sz="1400" kern="0">
          <a:solidFill>
            <a:srgbClr val="EAEAEA"/>
          </a:solidFill>
          <a:latin typeface="Verdana"/>
          <a:ea typeface="+mn-ea"/>
          <a:cs typeface="Verdana"/>
        </a:defRPr>
      </a:lvl4pPr>
      <a:lvl5pPr marL="1655064" indent="-228600" algn="l" defTabSz="457200" rtl="0" eaLnBrk="1" latinLnBrk="0" hangingPunct="1">
        <a:spcBef>
          <a:spcPts val="0"/>
        </a:spcBef>
        <a:spcAft>
          <a:spcPts val="600"/>
        </a:spcAft>
        <a:buClr>
          <a:schemeClr val="tx2"/>
        </a:buClr>
        <a:buFont typeface="Arial"/>
        <a:buChar char="»"/>
        <a:defRPr sz="1400" kern="0">
          <a:solidFill>
            <a:srgbClr val="EAEAEA"/>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5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41">
            <a:alphaModFix amt="7000"/>
            <a:extLst>
              <a:ext uri="{28A0092B-C50C-407E-A947-70E740481C1C}">
                <a14:useLocalDpi xmlns:a14="http://schemas.microsoft.com/office/drawing/2010/main" val="0"/>
              </a:ext>
            </a:extLst>
          </a:blip>
          <a:stretch>
            <a:fillRect/>
          </a:stretch>
        </p:blipFill>
        <p:spPr>
          <a:xfrm>
            <a:off x="522670" y="0"/>
            <a:ext cx="8621330" cy="5143500"/>
          </a:xfrm>
          <a:prstGeom prst="rect">
            <a:avLst/>
          </a:prstGeom>
        </p:spPr>
      </p:pic>
      <p:sp>
        <p:nvSpPr>
          <p:cNvPr id="8" name="Rectangle 7"/>
          <p:cNvSpPr/>
          <p:nvPr userDrawn="1"/>
        </p:nvSpPr>
        <p:spPr>
          <a:xfrm>
            <a:off x="0" y="0"/>
            <a:ext cx="9144000" cy="74725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a:solidFill>
                <a:srgbClr val="FFFFFF"/>
              </a:solidFill>
              <a:latin typeface="Verdana"/>
            </a:endParaRPr>
          </a:p>
        </p:txBody>
      </p:sp>
      <p:sp>
        <p:nvSpPr>
          <p:cNvPr id="2" name="Title Placeholder 1"/>
          <p:cNvSpPr>
            <a:spLocks noGrp="1"/>
          </p:cNvSpPr>
          <p:nvPr>
            <p:ph type="title"/>
          </p:nvPr>
        </p:nvSpPr>
        <p:spPr>
          <a:xfrm>
            <a:off x="305557" y="2"/>
            <a:ext cx="5486400" cy="74725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5557" y="857251"/>
            <a:ext cx="8580619" cy="37373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5556" y="4767264"/>
            <a:ext cx="2285244" cy="273844"/>
          </a:xfrm>
          <a:prstGeom prst="rect">
            <a:avLst/>
          </a:prstGeom>
        </p:spPr>
        <p:txBody>
          <a:bodyPr vert="horz" lIns="91440" tIns="45720" rIns="91440" bIns="45720" rtlCol="0" anchor="ctr"/>
          <a:lstStyle>
            <a:lvl1pPr algn="l">
              <a:defRPr sz="1080">
                <a:solidFill>
                  <a:schemeClr val="tx1">
                    <a:tint val="75000"/>
                  </a:schemeClr>
                </a:solidFill>
                <a:latin typeface="Verdana"/>
              </a:defRPr>
            </a:lvl1pPr>
          </a:lstStyle>
          <a:p>
            <a:fld id="{68C2560D-EC28-3B41-86E8-18F1CE0113B4}" type="datetimeFigureOut">
              <a:rPr lang="en-US" smtClean="0">
                <a:solidFill>
                  <a:srgbClr val="2A2B2F">
                    <a:tint val="75000"/>
                  </a:srgbClr>
                </a:solidFill>
              </a:rPr>
              <a:pPr/>
              <a:t>5/5/22</a:t>
            </a:fld>
            <a:endParaRPr lang="en-US">
              <a:solidFill>
                <a:srgbClr val="2A2B2F">
                  <a:tint val="75000"/>
                </a:srgbClr>
              </a:solidFill>
            </a:endParaRPr>
          </a:p>
        </p:txBody>
      </p:sp>
      <p:sp>
        <p:nvSpPr>
          <p:cNvPr id="5" name="Footer Placeholder 4"/>
          <p:cNvSpPr>
            <a:spLocks noGrp="1"/>
          </p:cNvSpPr>
          <p:nvPr>
            <p:ph type="ftr" sz="quarter" idx="3"/>
          </p:nvPr>
        </p:nvSpPr>
        <p:spPr>
          <a:xfrm>
            <a:off x="3230030" y="4767264"/>
            <a:ext cx="2895600" cy="273844"/>
          </a:xfrm>
          <a:prstGeom prst="rect">
            <a:avLst/>
          </a:prstGeom>
        </p:spPr>
        <p:txBody>
          <a:bodyPr vert="horz" lIns="91440" tIns="45720" rIns="91440" bIns="45720" rtlCol="0" anchor="ctr"/>
          <a:lstStyle>
            <a:lvl1pPr algn="ctr">
              <a:defRPr sz="1080">
                <a:solidFill>
                  <a:schemeClr val="tx1">
                    <a:tint val="75000"/>
                  </a:schemeClr>
                </a:solidFill>
                <a:latin typeface="Verdana"/>
              </a:defRPr>
            </a:lvl1pPr>
          </a:lstStyle>
          <a:p>
            <a:endParaRPr lang="en-US">
              <a:solidFill>
                <a:srgbClr val="2A2B2F">
                  <a:tint val="75000"/>
                </a:srgbClr>
              </a:solidFill>
            </a:endParaRPr>
          </a:p>
        </p:txBody>
      </p:sp>
      <p:sp>
        <p:nvSpPr>
          <p:cNvPr id="6" name="Slide Number Placeholder 5"/>
          <p:cNvSpPr>
            <a:spLocks noGrp="1"/>
          </p:cNvSpPr>
          <p:nvPr>
            <p:ph type="sldNum" sz="quarter" idx="4"/>
          </p:nvPr>
        </p:nvSpPr>
        <p:spPr>
          <a:xfrm>
            <a:off x="6752574" y="4767264"/>
            <a:ext cx="2133600" cy="273844"/>
          </a:xfrm>
          <a:prstGeom prst="rect">
            <a:avLst/>
          </a:prstGeom>
        </p:spPr>
        <p:txBody>
          <a:bodyPr vert="horz" lIns="91440" tIns="45720" rIns="91440" bIns="45720" rtlCol="0" anchor="ctr"/>
          <a:lstStyle>
            <a:lvl1pPr algn="r">
              <a:defRPr sz="1080">
                <a:solidFill>
                  <a:schemeClr val="tx1">
                    <a:tint val="75000"/>
                  </a:schemeClr>
                </a:solidFill>
                <a:latin typeface="Verdana"/>
              </a:defRPr>
            </a:lvl1pPr>
          </a:lstStyle>
          <a:p>
            <a:fld id="{2066355A-084C-D24E-9AD2-7E4FC41EA627}" type="slidenum">
              <a:rPr lang="en-US" smtClean="0">
                <a:solidFill>
                  <a:srgbClr val="2A2B2F">
                    <a:tint val="75000"/>
                  </a:srgbClr>
                </a:solidFill>
              </a:rPr>
              <a:pPr/>
              <a:t>‹#›</a:t>
            </a:fld>
            <a:endParaRPr lang="en-US">
              <a:solidFill>
                <a:srgbClr val="2A2B2F">
                  <a:tint val="75000"/>
                </a:srgbClr>
              </a:solidFill>
            </a:endParaRPr>
          </a:p>
        </p:txBody>
      </p:sp>
      <p:pic>
        <p:nvPicPr>
          <p:cNvPr id="9" name="Picture 8">
            <a:extLst>
              <a:ext uri="{FF2B5EF4-FFF2-40B4-BE49-F238E27FC236}">
                <a16:creationId xmlns:a16="http://schemas.microsoft.com/office/drawing/2014/main" id="{D45C105E-A2A5-48AE-B2ED-A2409561A056}"/>
              </a:ext>
            </a:extLst>
          </p:cNvPr>
          <p:cNvPicPr>
            <a:picLocks noChangeAspect="1"/>
          </p:cNvPicPr>
          <p:nvPr userDrawn="1"/>
        </p:nvPicPr>
        <p:blipFill>
          <a:blip r:embed="rId42"/>
          <a:stretch>
            <a:fillRect/>
          </a:stretch>
        </p:blipFill>
        <p:spPr>
          <a:xfrm>
            <a:off x="6635944" y="21014"/>
            <a:ext cx="1664068" cy="705224"/>
          </a:xfrm>
          <a:prstGeom prst="rect">
            <a:avLst/>
          </a:prstGeom>
        </p:spPr>
      </p:pic>
    </p:spTree>
    <p:extLst>
      <p:ext uri="{BB962C8B-B14F-4D97-AF65-F5344CB8AC3E}">
        <p14:creationId xmlns:p14="http://schemas.microsoft.com/office/powerpoint/2010/main" val="4192578660"/>
      </p:ext>
    </p:extLst>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 id="2147493547" r:id="rId11"/>
    <p:sldLayoutId id="2147493548" r:id="rId12"/>
    <p:sldLayoutId id="2147493549" r:id="rId13"/>
    <p:sldLayoutId id="2147493550" r:id="rId14"/>
    <p:sldLayoutId id="2147493551" r:id="rId15"/>
    <p:sldLayoutId id="2147493552" r:id="rId16"/>
    <p:sldLayoutId id="2147493553" r:id="rId17"/>
    <p:sldLayoutId id="2147493554" r:id="rId18"/>
    <p:sldLayoutId id="2147493555" r:id="rId19"/>
    <p:sldLayoutId id="2147493556" r:id="rId20"/>
    <p:sldLayoutId id="2147493557" r:id="rId21"/>
    <p:sldLayoutId id="2147493558" r:id="rId22"/>
    <p:sldLayoutId id="2147493559" r:id="rId23"/>
    <p:sldLayoutId id="2147493560" r:id="rId24"/>
    <p:sldLayoutId id="2147493561" r:id="rId25"/>
    <p:sldLayoutId id="2147493562" r:id="rId26"/>
    <p:sldLayoutId id="2147493563" r:id="rId27"/>
    <p:sldLayoutId id="2147493564" r:id="rId28"/>
    <p:sldLayoutId id="2147493565" r:id="rId29"/>
    <p:sldLayoutId id="2147493566" r:id="rId30"/>
    <p:sldLayoutId id="2147493567" r:id="rId31"/>
    <p:sldLayoutId id="2147493568" r:id="rId32"/>
    <p:sldLayoutId id="2147493569" r:id="rId33"/>
    <p:sldLayoutId id="2147493570" r:id="rId34"/>
    <p:sldLayoutId id="2147493571" r:id="rId35"/>
    <p:sldLayoutId id="2147493572" r:id="rId36"/>
    <p:sldLayoutId id="2147493573" r:id="rId37"/>
    <p:sldLayoutId id="2147493574" r:id="rId38"/>
    <p:sldLayoutId id="2147493575" r:id="rId39"/>
  </p:sldLayoutIdLst>
  <p:txStyles>
    <p:titleStyle>
      <a:lvl1pPr algn="l" defTabSz="411480" rtl="0" eaLnBrk="1" latinLnBrk="0" hangingPunct="1">
        <a:spcBef>
          <a:spcPct val="0"/>
        </a:spcBef>
        <a:buNone/>
        <a:defRPr sz="1800" b="1" i="0" kern="1200">
          <a:solidFill>
            <a:srgbClr val="FFFFFF"/>
          </a:solidFill>
          <a:latin typeface="Verdana"/>
          <a:ea typeface="+mj-ea"/>
          <a:cs typeface="Verdana"/>
        </a:defRPr>
      </a:lvl1pPr>
    </p:titleStyle>
    <p:bodyStyle>
      <a:lvl1pPr marL="308610" indent="-308610" algn="l" defTabSz="411480" rtl="0" eaLnBrk="1" latinLnBrk="0" hangingPunct="1">
        <a:spcBef>
          <a:spcPts val="0"/>
        </a:spcBef>
        <a:buClr>
          <a:schemeClr val="accent1"/>
        </a:buClr>
        <a:buFont typeface="Arial"/>
        <a:buChar char="•"/>
        <a:defRPr sz="2160" kern="1200">
          <a:solidFill>
            <a:srgbClr val="56585C"/>
          </a:solidFill>
          <a:latin typeface="Verdana"/>
          <a:ea typeface="+mn-ea"/>
          <a:cs typeface="Verdana"/>
        </a:defRPr>
      </a:lvl1pPr>
      <a:lvl2pPr marL="668655" indent="-257175" algn="l" defTabSz="411480" rtl="0" eaLnBrk="1" latinLnBrk="0" hangingPunct="1">
        <a:spcBef>
          <a:spcPct val="20000"/>
        </a:spcBef>
        <a:buClr>
          <a:schemeClr val="tx2"/>
        </a:buClr>
        <a:buFont typeface="Arial"/>
        <a:buChar char="–"/>
        <a:defRPr sz="1800" kern="1200">
          <a:solidFill>
            <a:schemeClr val="tx2"/>
          </a:solidFill>
          <a:latin typeface="Verdana"/>
          <a:ea typeface="+mn-ea"/>
          <a:cs typeface="Verdana"/>
        </a:defRPr>
      </a:lvl2pPr>
      <a:lvl3pPr marL="1028700" indent="-205740" algn="l" defTabSz="411480" rtl="0" eaLnBrk="1" latinLnBrk="0" hangingPunct="1">
        <a:spcBef>
          <a:spcPct val="20000"/>
        </a:spcBef>
        <a:buClr>
          <a:schemeClr val="tx2"/>
        </a:buClr>
        <a:buFont typeface="Arial"/>
        <a:buChar char="•"/>
        <a:defRPr sz="1620" kern="1200">
          <a:solidFill>
            <a:schemeClr val="tx2"/>
          </a:solidFill>
          <a:latin typeface="Verdana"/>
          <a:ea typeface="+mn-ea"/>
          <a:cs typeface="Verdana"/>
        </a:defRPr>
      </a:lvl3pPr>
      <a:lvl4pPr marL="1440180" indent="-205740" algn="l" defTabSz="411480" rtl="0" eaLnBrk="1" latinLnBrk="0" hangingPunct="1">
        <a:spcBef>
          <a:spcPct val="20000"/>
        </a:spcBef>
        <a:buClr>
          <a:schemeClr val="tx2"/>
        </a:buClr>
        <a:buFont typeface="Arial"/>
        <a:buChar char="–"/>
        <a:defRPr sz="1440" kern="1200">
          <a:solidFill>
            <a:schemeClr val="tx2"/>
          </a:solidFill>
          <a:latin typeface="Verdana"/>
          <a:ea typeface="+mn-ea"/>
          <a:cs typeface="Verdana"/>
        </a:defRPr>
      </a:lvl4pPr>
      <a:lvl5pPr marL="1851660" indent="-205740" algn="l" defTabSz="411480" rtl="0" eaLnBrk="1" latinLnBrk="0" hangingPunct="1">
        <a:spcBef>
          <a:spcPct val="20000"/>
        </a:spcBef>
        <a:buClr>
          <a:schemeClr val="tx2"/>
        </a:buClr>
        <a:buFont typeface="Arial"/>
        <a:buChar char="»"/>
        <a:defRPr sz="1440" kern="1200">
          <a:solidFill>
            <a:schemeClr val="tx2"/>
          </a:solidFill>
          <a:latin typeface="Verdana"/>
          <a:ea typeface="+mn-ea"/>
          <a:cs typeface="Verdana"/>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orient="horz" pos="5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B572-DBA4-9B48-B096-8A98C28593EA}"/>
              </a:ext>
            </a:extLst>
          </p:cNvPr>
          <p:cNvSpPr>
            <a:spLocks noGrp="1"/>
          </p:cNvSpPr>
          <p:nvPr>
            <p:ph type="title"/>
          </p:nvPr>
        </p:nvSpPr>
        <p:spPr>
          <a:xfrm>
            <a:off x="318407" y="119515"/>
            <a:ext cx="7886700" cy="994172"/>
          </a:xfrm>
          <a:prstGeom prst="rect">
            <a:avLst/>
          </a:prstGeom>
        </p:spPr>
        <p:txBody>
          <a:bodyPr vert="horz" lIns="91440" tIns="45720" rIns="91440" bIns="45720" rtlCol="0" anchor="ctr">
            <a:normAutofit/>
          </a:bodyPr>
          <a:lstStyle/>
          <a:p>
            <a:r>
              <a:rPr lang="en-US"/>
              <a:t>Slide Title</a:t>
            </a:r>
          </a:p>
        </p:txBody>
      </p:sp>
      <p:sp>
        <p:nvSpPr>
          <p:cNvPr id="3" name="Text Placeholder 2">
            <a:extLst>
              <a:ext uri="{FF2B5EF4-FFF2-40B4-BE49-F238E27FC236}">
                <a16:creationId xmlns:a16="http://schemas.microsoft.com/office/drawing/2014/main" id="{707B8A04-3281-554F-A59B-194A95743BA4}"/>
              </a:ext>
            </a:extLst>
          </p:cNvPr>
          <p:cNvSpPr>
            <a:spLocks noGrp="1"/>
          </p:cNvSpPr>
          <p:nvPr>
            <p:ph type="body" idx="1"/>
          </p:nvPr>
        </p:nvSpPr>
        <p:spPr>
          <a:xfrm>
            <a:off x="318408" y="1241161"/>
            <a:ext cx="3747407" cy="2064124"/>
          </a:xfrm>
          <a:prstGeom prst="rect">
            <a:avLst/>
          </a:prstGeom>
        </p:spPr>
        <p:txBody>
          <a:bodyPr vert="horz" lIns="91440" tIns="45720" rIns="91440" bIns="45720" rtlCol="0">
            <a:normAutofit/>
          </a:bodyPr>
          <a:lstStyle/>
          <a:p>
            <a:pPr lvl="0"/>
            <a:r>
              <a:rPr lang="en-US"/>
              <a:t>Text here text here Text here text here Text here text here Text here text here</a:t>
            </a:r>
          </a:p>
        </p:txBody>
      </p:sp>
      <p:sp>
        <p:nvSpPr>
          <p:cNvPr id="5" name="TextBox 4">
            <a:extLst>
              <a:ext uri="{FF2B5EF4-FFF2-40B4-BE49-F238E27FC236}">
                <a16:creationId xmlns:a16="http://schemas.microsoft.com/office/drawing/2014/main" id="{231E43BD-1C91-E845-A955-E5DFDBA1F4F1}"/>
              </a:ext>
            </a:extLst>
          </p:cNvPr>
          <p:cNvSpPr txBox="1"/>
          <p:nvPr userDrawn="1"/>
        </p:nvSpPr>
        <p:spPr>
          <a:xfrm>
            <a:off x="370554" y="4660580"/>
            <a:ext cx="1127553" cy="185885"/>
          </a:xfrm>
          <a:prstGeom prst="rect">
            <a:avLst/>
          </a:prstGeom>
          <a:noFill/>
        </p:spPr>
        <p:txBody>
          <a:bodyPr wrap="non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dirty="0">
                <a:ln>
                  <a:noFill/>
                </a:ln>
                <a:solidFill>
                  <a:srgbClr val="485865"/>
                </a:solidFill>
                <a:effectLst/>
                <a:uLnTx/>
                <a:uFillTx/>
                <a:latin typeface="Calibri" panose="020F0502020204030204" pitchFamily="34" charset="0"/>
                <a:ea typeface="+mn-ea"/>
                <a:cs typeface="Calibri" panose="020F0502020204030204" pitchFamily="34" charset="0"/>
              </a:rPr>
              <a:t>© 2022 RELIAS LLC ​</a:t>
            </a:r>
          </a:p>
        </p:txBody>
      </p:sp>
      <p:sp>
        <p:nvSpPr>
          <p:cNvPr id="6" name="Slide Number Placeholder 5">
            <a:extLst>
              <a:ext uri="{FF2B5EF4-FFF2-40B4-BE49-F238E27FC236}">
                <a16:creationId xmlns:a16="http://schemas.microsoft.com/office/drawing/2014/main" id="{41FA8B9B-1FAA-4DAD-824D-80285B48E871}"/>
              </a:ext>
            </a:extLst>
          </p:cNvPr>
          <p:cNvSpPr>
            <a:spLocks noGrp="1"/>
          </p:cNvSpPr>
          <p:nvPr>
            <p:ph type="sldNum" sz="quarter" idx="4"/>
          </p:nvPr>
        </p:nvSpPr>
        <p:spPr>
          <a:xfrm>
            <a:off x="8205107" y="4767264"/>
            <a:ext cx="481693"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3309649735"/>
      </p:ext>
    </p:extLst>
  </p:cSld>
  <p:clrMap bg1="lt1" tx1="dk1" bg2="lt2" tx2="dk2" accent1="accent1" accent2="accent2" accent3="accent3" accent4="accent4" accent5="accent5" accent6="accent6" hlink="hlink" folHlink="folHlink"/>
  <p:sldLayoutIdLst>
    <p:sldLayoutId id="2147493602" r:id="rId1"/>
    <p:sldLayoutId id="2147493603" r:id="rId2"/>
    <p:sldLayoutId id="2147493604" r:id="rId3"/>
    <p:sldLayoutId id="2147493605" r:id="rId4"/>
    <p:sldLayoutId id="2147493606" r:id="rId5"/>
    <p:sldLayoutId id="2147493607" r:id="rId6"/>
    <p:sldLayoutId id="2147493608" r:id="rId7"/>
    <p:sldLayoutId id="2147493609" r:id="rId8"/>
    <p:sldLayoutId id="2147493610" r:id="rId9"/>
    <p:sldLayoutId id="2147493611" r:id="rId10"/>
    <p:sldLayoutId id="2147493612" r:id="rId11"/>
    <p:sldLayoutId id="2147493613" r:id="rId12"/>
    <p:sldLayoutId id="2147493614" r:id="rId13"/>
    <p:sldLayoutId id="2147493615" r:id="rId14"/>
    <p:sldLayoutId id="2147493616" r:id="rId15"/>
    <p:sldLayoutId id="2147493617" r:id="rId16"/>
    <p:sldLayoutId id="2147493618" r:id="rId17"/>
    <p:sldLayoutId id="2147493619" r:id="rId18"/>
    <p:sldLayoutId id="2147493620" r:id="rId19"/>
    <p:sldLayoutId id="2147493621" r:id="rId20"/>
    <p:sldLayoutId id="2147493622" r:id="rId21"/>
    <p:sldLayoutId id="2147493623" r:id="rId22"/>
    <p:sldLayoutId id="2147493624" r:id="rId23"/>
    <p:sldLayoutId id="2147493625" r:id="rId24"/>
  </p:sldLayoutIdLst>
  <p:hf hdr="0" ftr="0" dt="0"/>
  <p:txStyles>
    <p:titleStyle>
      <a:lvl1pPr algn="l" defTabSz="617220" rtl="0" eaLnBrk="1" latinLnBrk="0" hangingPunct="1">
        <a:lnSpc>
          <a:spcPct val="90000"/>
        </a:lnSpc>
        <a:spcBef>
          <a:spcPct val="0"/>
        </a:spcBef>
        <a:buNone/>
        <a:defRPr lang="en-US" sz="3375" b="1" kern="1200" dirty="0">
          <a:solidFill>
            <a:srgbClr val="485865"/>
          </a:solidFill>
          <a:latin typeface="+mj-lt"/>
          <a:ea typeface="+mn-ea"/>
          <a:cs typeface="+mn-cs"/>
        </a:defRPr>
      </a:lvl1pPr>
    </p:titleStyle>
    <p:bodyStyle>
      <a:lvl1pPr marL="0" indent="0" algn="l" defTabSz="617220" rtl="0" eaLnBrk="1" latinLnBrk="0" hangingPunct="1">
        <a:lnSpc>
          <a:spcPct val="100000"/>
        </a:lnSpc>
        <a:spcBef>
          <a:spcPts val="675"/>
        </a:spcBef>
        <a:buFont typeface="Arial" panose="020B0604020202020204" pitchFamily="34" charset="0"/>
        <a:buNone/>
        <a:defRPr lang="en-US" sz="1485" kern="1200" dirty="0">
          <a:solidFill>
            <a:srgbClr val="485865"/>
          </a:solidFill>
          <a:latin typeface="Calibri" panose="020F0502020204030204" pitchFamily="34" charset="0"/>
          <a:ea typeface="+mn-ea"/>
          <a:cs typeface="Calibri" panose="020F0502020204030204" pitchFamily="34" charset="0"/>
        </a:defRPr>
      </a:lvl1pPr>
      <a:lvl2pPr marL="308610" indent="0" algn="l" defTabSz="617220" rtl="0" eaLnBrk="1" latinLnBrk="0" hangingPunct="1">
        <a:lnSpc>
          <a:spcPct val="90000"/>
        </a:lnSpc>
        <a:spcBef>
          <a:spcPts val="338"/>
        </a:spcBef>
        <a:buFont typeface="Arial" panose="020B0604020202020204" pitchFamily="34" charset="0"/>
        <a:buNone/>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73B572-DBA4-9B48-B096-8A98C28593EA}"/>
              </a:ext>
            </a:extLst>
          </p:cNvPr>
          <p:cNvSpPr>
            <a:spLocks noGrp="1"/>
          </p:cNvSpPr>
          <p:nvPr>
            <p:ph type="title"/>
          </p:nvPr>
        </p:nvSpPr>
        <p:spPr>
          <a:xfrm>
            <a:off x="318407" y="119515"/>
            <a:ext cx="7886700" cy="994172"/>
          </a:xfrm>
          <a:prstGeom prst="rect">
            <a:avLst/>
          </a:prstGeom>
        </p:spPr>
        <p:txBody>
          <a:bodyPr vert="horz" lIns="91440" tIns="45720" rIns="91440" bIns="45720" rtlCol="0" anchor="ctr">
            <a:normAutofit/>
          </a:bodyPr>
          <a:lstStyle/>
          <a:p>
            <a:r>
              <a:rPr lang="en-US"/>
              <a:t>Slide Title</a:t>
            </a:r>
          </a:p>
        </p:txBody>
      </p:sp>
      <p:sp>
        <p:nvSpPr>
          <p:cNvPr id="3" name="Text Placeholder 2">
            <a:extLst>
              <a:ext uri="{FF2B5EF4-FFF2-40B4-BE49-F238E27FC236}">
                <a16:creationId xmlns:a16="http://schemas.microsoft.com/office/drawing/2014/main" id="{707B8A04-3281-554F-A59B-194A95743BA4}"/>
              </a:ext>
            </a:extLst>
          </p:cNvPr>
          <p:cNvSpPr>
            <a:spLocks noGrp="1"/>
          </p:cNvSpPr>
          <p:nvPr>
            <p:ph type="body" idx="1"/>
          </p:nvPr>
        </p:nvSpPr>
        <p:spPr>
          <a:xfrm>
            <a:off x="318408" y="1241161"/>
            <a:ext cx="3747407" cy="2064124"/>
          </a:xfrm>
          <a:prstGeom prst="rect">
            <a:avLst/>
          </a:prstGeom>
        </p:spPr>
        <p:txBody>
          <a:bodyPr vert="horz" lIns="91440" tIns="45720" rIns="91440" bIns="45720" rtlCol="0">
            <a:normAutofit/>
          </a:bodyPr>
          <a:lstStyle/>
          <a:p>
            <a:pPr lvl="0"/>
            <a:r>
              <a:rPr lang="en-US"/>
              <a:t>Text here text here Text here text here Text here text here Text here text here</a:t>
            </a:r>
          </a:p>
        </p:txBody>
      </p:sp>
      <p:sp>
        <p:nvSpPr>
          <p:cNvPr id="5" name="TextBox 4">
            <a:extLst>
              <a:ext uri="{FF2B5EF4-FFF2-40B4-BE49-F238E27FC236}">
                <a16:creationId xmlns:a16="http://schemas.microsoft.com/office/drawing/2014/main" id="{231E43BD-1C91-E845-A955-E5DFDBA1F4F1}"/>
              </a:ext>
            </a:extLst>
          </p:cNvPr>
          <p:cNvSpPr txBox="1"/>
          <p:nvPr userDrawn="1"/>
        </p:nvSpPr>
        <p:spPr>
          <a:xfrm>
            <a:off x="370554" y="4660580"/>
            <a:ext cx="1127553" cy="185885"/>
          </a:xfrm>
          <a:prstGeom prst="rect">
            <a:avLst/>
          </a:prstGeom>
          <a:noFill/>
        </p:spPr>
        <p:txBody>
          <a:bodyPr wrap="none" rtlCol="0" anchor="t">
            <a:spAutoFit/>
          </a:bodyPr>
          <a:lstStyle/>
          <a:p>
            <a:pPr marL="0" marR="0" lvl="0" indent="0" algn="l" defTabSz="617220" rtl="0" eaLnBrk="1" fontAlgn="auto" latinLnBrk="0" hangingPunct="1">
              <a:lnSpc>
                <a:spcPct val="100000"/>
              </a:lnSpc>
              <a:spcBef>
                <a:spcPts val="0"/>
              </a:spcBef>
              <a:spcAft>
                <a:spcPts val="0"/>
              </a:spcAft>
              <a:buClrTx/>
              <a:buSzTx/>
              <a:buFontTx/>
              <a:buNone/>
              <a:tabLst/>
              <a:defRPr/>
            </a:pPr>
            <a:r>
              <a:rPr kumimoji="0" lang="en-US" sz="608" b="0" i="0" u="none" strike="noStrike" kern="1200" cap="none" spc="135" normalizeH="0" baseline="0" noProof="0">
                <a:ln>
                  <a:noFill/>
                </a:ln>
                <a:solidFill>
                  <a:srgbClr val="485865"/>
                </a:solidFill>
                <a:effectLst/>
                <a:uLnTx/>
                <a:uFillTx/>
                <a:latin typeface="Calibri" panose="020F0502020204030204" pitchFamily="34" charset="0"/>
                <a:ea typeface="+mn-ea"/>
                <a:cs typeface="Calibri" panose="020F0502020204030204" pitchFamily="34" charset="0"/>
              </a:rPr>
              <a:t>© 2021 RELIAS LLC ​</a:t>
            </a:r>
          </a:p>
        </p:txBody>
      </p:sp>
      <p:sp>
        <p:nvSpPr>
          <p:cNvPr id="6" name="Slide Number Placeholder 5">
            <a:extLst>
              <a:ext uri="{FF2B5EF4-FFF2-40B4-BE49-F238E27FC236}">
                <a16:creationId xmlns:a16="http://schemas.microsoft.com/office/drawing/2014/main" id="{41FA8B9B-1FAA-4DAD-824D-80285B48E871}"/>
              </a:ext>
            </a:extLst>
          </p:cNvPr>
          <p:cNvSpPr>
            <a:spLocks noGrp="1"/>
          </p:cNvSpPr>
          <p:nvPr>
            <p:ph type="sldNum" sz="quarter" idx="4"/>
          </p:nvPr>
        </p:nvSpPr>
        <p:spPr>
          <a:xfrm>
            <a:off x="8205107" y="4767264"/>
            <a:ext cx="481693" cy="273844"/>
          </a:xfrm>
          <a:prstGeom prst="rect">
            <a:avLst/>
          </a:prstGeom>
        </p:spPr>
        <p:txBody>
          <a:bodyPr vert="horz" lIns="91440" tIns="45720" rIns="91440" bIns="45720" rtlCol="0" anchor="ctr"/>
          <a:lstStyle>
            <a:lvl1pPr algn="r">
              <a:defRPr sz="900" b="0" i="0">
                <a:solidFill>
                  <a:schemeClr val="tx1">
                    <a:tint val="75000"/>
                  </a:schemeClr>
                </a:solidFill>
                <a:latin typeface="+mn-lt"/>
                <a:cs typeface="Verdana"/>
              </a:defRPr>
            </a:lvl1pPr>
          </a:lstStyle>
          <a:p>
            <a:pPr defTabSz="411480">
              <a:defRPr/>
            </a:pPr>
            <a:fld id="{F1A43DBF-EC95-AF4A-9828-B9A08792C5A3}" type="slidenum">
              <a:rPr lang="en-US" smtClean="0">
                <a:solidFill>
                  <a:srgbClr val="000000">
                    <a:tint val="75000"/>
                  </a:srgbClr>
                </a:solidFill>
              </a:rPr>
              <a:pPr defTabSz="411480">
                <a:defRPr/>
              </a:pPr>
              <a:t>‹#›</a:t>
            </a:fld>
            <a:endParaRPr lang="en-US">
              <a:solidFill>
                <a:srgbClr val="000000">
                  <a:tint val="75000"/>
                </a:srgbClr>
              </a:solidFill>
            </a:endParaRPr>
          </a:p>
        </p:txBody>
      </p:sp>
    </p:spTree>
    <p:extLst>
      <p:ext uri="{BB962C8B-B14F-4D97-AF65-F5344CB8AC3E}">
        <p14:creationId xmlns:p14="http://schemas.microsoft.com/office/powerpoint/2010/main" val="3027332053"/>
      </p:ext>
    </p:extLst>
  </p:cSld>
  <p:clrMap bg1="lt1" tx1="dk1" bg2="lt2" tx2="dk2" accent1="accent1" accent2="accent2" accent3="accent3" accent4="accent4" accent5="accent5" accent6="accent6" hlink="hlink" folHlink="folHlink"/>
  <p:sldLayoutIdLst>
    <p:sldLayoutId id="2147493629" r:id="rId1"/>
    <p:sldLayoutId id="2147493630" r:id="rId2"/>
    <p:sldLayoutId id="2147493631" r:id="rId3"/>
    <p:sldLayoutId id="2147493632" r:id="rId4"/>
    <p:sldLayoutId id="2147493633" r:id="rId5"/>
    <p:sldLayoutId id="2147493634" r:id="rId6"/>
    <p:sldLayoutId id="2147493635" r:id="rId7"/>
    <p:sldLayoutId id="2147493636" r:id="rId8"/>
    <p:sldLayoutId id="2147493637" r:id="rId9"/>
    <p:sldLayoutId id="2147493638" r:id="rId10"/>
    <p:sldLayoutId id="2147493639" r:id="rId11"/>
    <p:sldLayoutId id="2147493640" r:id="rId12"/>
    <p:sldLayoutId id="2147493641" r:id="rId13"/>
    <p:sldLayoutId id="2147493642" r:id="rId14"/>
    <p:sldLayoutId id="2147493643" r:id="rId15"/>
    <p:sldLayoutId id="2147493644" r:id="rId16"/>
    <p:sldLayoutId id="2147493645" r:id="rId17"/>
    <p:sldLayoutId id="2147493646" r:id="rId18"/>
    <p:sldLayoutId id="2147493647" r:id="rId19"/>
    <p:sldLayoutId id="2147493648" r:id="rId20"/>
    <p:sldLayoutId id="2147493649" r:id="rId21"/>
    <p:sldLayoutId id="2147493650" r:id="rId22"/>
    <p:sldLayoutId id="2147493651" r:id="rId23"/>
    <p:sldLayoutId id="2147493652" r:id="rId24"/>
  </p:sldLayoutIdLst>
  <p:hf hdr="0" ftr="0" dt="0"/>
  <p:txStyles>
    <p:titleStyle>
      <a:lvl1pPr algn="l" defTabSz="617220" rtl="0" eaLnBrk="1" latinLnBrk="0" hangingPunct="1">
        <a:lnSpc>
          <a:spcPct val="90000"/>
        </a:lnSpc>
        <a:spcBef>
          <a:spcPct val="0"/>
        </a:spcBef>
        <a:buNone/>
        <a:defRPr lang="en-US" sz="3375" b="1" kern="1200" dirty="0">
          <a:solidFill>
            <a:srgbClr val="485865"/>
          </a:solidFill>
          <a:latin typeface="+mj-lt"/>
          <a:ea typeface="+mn-ea"/>
          <a:cs typeface="+mn-cs"/>
        </a:defRPr>
      </a:lvl1pPr>
    </p:titleStyle>
    <p:bodyStyle>
      <a:lvl1pPr marL="0" indent="0" algn="l" defTabSz="617220" rtl="0" eaLnBrk="1" latinLnBrk="0" hangingPunct="1">
        <a:lnSpc>
          <a:spcPct val="100000"/>
        </a:lnSpc>
        <a:spcBef>
          <a:spcPts val="675"/>
        </a:spcBef>
        <a:buFont typeface="Arial" panose="020B0604020202020204" pitchFamily="34" charset="0"/>
        <a:buNone/>
        <a:defRPr lang="en-US" sz="1485" kern="1200" dirty="0">
          <a:solidFill>
            <a:srgbClr val="485865"/>
          </a:solidFill>
          <a:latin typeface="Calibri" panose="020F0502020204030204" pitchFamily="34" charset="0"/>
          <a:ea typeface="+mn-ea"/>
          <a:cs typeface="Calibri" panose="020F0502020204030204" pitchFamily="34" charset="0"/>
        </a:defRPr>
      </a:lvl1pPr>
      <a:lvl2pPr marL="308610" indent="0" algn="l" defTabSz="617220" rtl="0" eaLnBrk="1" latinLnBrk="0" hangingPunct="1">
        <a:lnSpc>
          <a:spcPct val="90000"/>
        </a:lnSpc>
        <a:spcBef>
          <a:spcPts val="338"/>
        </a:spcBef>
        <a:buFont typeface="Arial" panose="020B0604020202020204" pitchFamily="34" charset="0"/>
        <a:buNone/>
        <a:defRPr sz="1620" kern="1200">
          <a:solidFill>
            <a:schemeClr val="tx1"/>
          </a:solidFill>
          <a:latin typeface="+mn-lt"/>
          <a:ea typeface="+mn-ea"/>
          <a:cs typeface="+mn-cs"/>
        </a:defRPr>
      </a:lvl2pPr>
      <a:lvl3pPr marL="771525" indent="-154305" algn="l" defTabSz="617220" rtl="0" eaLnBrk="1" latinLnBrk="0" hangingPunct="1">
        <a:lnSpc>
          <a:spcPct val="90000"/>
        </a:lnSpc>
        <a:spcBef>
          <a:spcPts val="338"/>
        </a:spcBef>
        <a:buFont typeface="Arial" panose="020B0604020202020204" pitchFamily="34" charset="0"/>
        <a:buChar char="•"/>
        <a:defRPr sz="1350" kern="1200">
          <a:solidFill>
            <a:schemeClr val="tx1"/>
          </a:solidFill>
          <a:latin typeface="+mn-lt"/>
          <a:ea typeface="+mn-ea"/>
          <a:cs typeface="+mn-cs"/>
        </a:defRPr>
      </a:lvl3pPr>
      <a:lvl4pPr marL="108013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4pPr>
      <a:lvl5pPr marL="138874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5pPr>
      <a:lvl6pPr marL="169735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6pPr>
      <a:lvl7pPr marL="200596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7pPr>
      <a:lvl8pPr marL="231457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8pPr>
      <a:lvl9pPr marL="2623185" indent="-154305" algn="l" defTabSz="617220" rtl="0" eaLnBrk="1" latinLnBrk="0" hangingPunct="1">
        <a:lnSpc>
          <a:spcPct val="90000"/>
        </a:lnSpc>
        <a:spcBef>
          <a:spcPts val="338"/>
        </a:spcBef>
        <a:buFont typeface="Arial" panose="020B0604020202020204" pitchFamily="34" charset="0"/>
        <a:buChar char="•"/>
        <a:defRPr sz="1215" kern="1200">
          <a:solidFill>
            <a:schemeClr val="tx1"/>
          </a:solidFill>
          <a:latin typeface="+mn-lt"/>
          <a:ea typeface="+mn-ea"/>
          <a:cs typeface="+mn-cs"/>
        </a:defRPr>
      </a:lvl9pPr>
    </p:bodyStyle>
    <p:otherStyle>
      <a:defPPr>
        <a:defRPr lang="en-US"/>
      </a:defPPr>
      <a:lvl1pPr marL="0" algn="l" defTabSz="617220" rtl="0" eaLnBrk="1" latinLnBrk="0" hangingPunct="1">
        <a:defRPr sz="1215" kern="1200">
          <a:solidFill>
            <a:schemeClr val="tx1"/>
          </a:solidFill>
          <a:latin typeface="+mn-lt"/>
          <a:ea typeface="+mn-ea"/>
          <a:cs typeface="+mn-cs"/>
        </a:defRPr>
      </a:lvl1pPr>
      <a:lvl2pPr marL="308610" algn="l" defTabSz="617220" rtl="0" eaLnBrk="1" latinLnBrk="0" hangingPunct="1">
        <a:defRPr sz="1215" kern="1200">
          <a:solidFill>
            <a:schemeClr val="tx1"/>
          </a:solidFill>
          <a:latin typeface="+mn-lt"/>
          <a:ea typeface="+mn-ea"/>
          <a:cs typeface="+mn-cs"/>
        </a:defRPr>
      </a:lvl2pPr>
      <a:lvl3pPr marL="617220" algn="l" defTabSz="617220" rtl="0" eaLnBrk="1" latinLnBrk="0" hangingPunct="1">
        <a:defRPr sz="1215" kern="1200">
          <a:solidFill>
            <a:schemeClr val="tx1"/>
          </a:solidFill>
          <a:latin typeface="+mn-lt"/>
          <a:ea typeface="+mn-ea"/>
          <a:cs typeface="+mn-cs"/>
        </a:defRPr>
      </a:lvl3pPr>
      <a:lvl4pPr marL="925830" algn="l" defTabSz="617220" rtl="0" eaLnBrk="1" latinLnBrk="0" hangingPunct="1">
        <a:defRPr sz="1215" kern="1200">
          <a:solidFill>
            <a:schemeClr val="tx1"/>
          </a:solidFill>
          <a:latin typeface="+mn-lt"/>
          <a:ea typeface="+mn-ea"/>
          <a:cs typeface="+mn-cs"/>
        </a:defRPr>
      </a:lvl4pPr>
      <a:lvl5pPr marL="1234440" algn="l" defTabSz="617220" rtl="0" eaLnBrk="1" latinLnBrk="0" hangingPunct="1">
        <a:defRPr sz="1215" kern="1200">
          <a:solidFill>
            <a:schemeClr val="tx1"/>
          </a:solidFill>
          <a:latin typeface="+mn-lt"/>
          <a:ea typeface="+mn-ea"/>
          <a:cs typeface="+mn-cs"/>
        </a:defRPr>
      </a:lvl5pPr>
      <a:lvl6pPr marL="1543050" algn="l" defTabSz="617220" rtl="0" eaLnBrk="1" latinLnBrk="0" hangingPunct="1">
        <a:defRPr sz="1215" kern="1200">
          <a:solidFill>
            <a:schemeClr val="tx1"/>
          </a:solidFill>
          <a:latin typeface="+mn-lt"/>
          <a:ea typeface="+mn-ea"/>
          <a:cs typeface="+mn-cs"/>
        </a:defRPr>
      </a:lvl6pPr>
      <a:lvl7pPr marL="1851660" algn="l" defTabSz="617220" rtl="0" eaLnBrk="1" latinLnBrk="0" hangingPunct="1">
        <a:defRPr sz="1215" kern="1200">
          <a:solidFill>
            <a:schemeClr val="tx1"/>
          </a:solidFill>
          <a:latin typeface="+mn-lt"/>
          <a:ea typeface="+mn-ea"/>
          <a:cs typeface="+mn-cs"/>
        </a:defRPr>
      </a:lvl7pPr>
      <a:lvl8pPr marL="2160270" algn="l" defTabSz="617220" rtl="0" eaLnBrk="1" latinLnBrk="0" hangingPunct="1">
        <a:defRPr sz="1215" kern="1200">
          <a:solidFill>
            <a:schemeClr val="tx1"/>
          </a:solidFill>
          <a:latin typeface="+mn-lt"/>
          <a:ea typeface="+mn-ea"/>
          <a:cs typeface="+mn-cs"/>
        </a:defRPr>
      </a:lvl8pPr>
      <a:lvl9pPr marL="2468880" algn="l" defTabSz="617220" rtl="0" eaLnBrk="1" latinLnBrk="0" hangingPunct="1">
        <a:defRPr sz="12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m.youtube.com/watch?v=ubPkdpGHWAQ"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hyperlink" Target="https://www.youtube.com/watch?v=1Evwgu369Jw" TargetMode="External"/><Relationship Id="rId4" Type="http://schemas.openxmlformats.org/officeDocument/2006/relationships/hyperlink" Target="https://www.youtube.com/watch?v=wFZtfiN196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youtu.be/1Evwgu369Jw" TargetMode="External"/><Relationship Id="rId7" Type="http://schemas.openxmlformats.org/officeDocument/2006/relationships/hyperlink" Target="https://youtu.be/wFZtfiN196s" TargetMode="External"/><Relationship Id="rId2" Type="http://schemas.openxmlformats.org/officeDocument/2006/relationships/notesSlide" Target="../notesSlides/notesSlide6.xml"/><Relationship Id="rId1" Type="http://schemas.openxmlformats.org/officeDocument/2006/relationships/slideLayout" Target="../slideLayouts/slideLayout75.xml"/><Relationship Id="rId6" Type="http://schemas.openxmlformats.org/officeDocument/2006/relationships/hyperlink" Target="https://youtu.be/ubPkdpGHWAQ" TargetMode="Externa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C8465A-AC30-466D-9686-D11F26823FB4}"/>
              </a:ext>
            </a:extLst>
          </p:cNvPr>
          <p:cNvSpPr txBox="1">
            <a:spLocks/>
          </p:cNvSpPr>
          <p:nvPr/>
        </p:nvSpPr>
        <p:spPr>
          <a:xfrm>
            <a:off x="894830" y="1542065"/>
            <a:ext cx="3677170" cy="2629323"/>
          </a:xfrm>
          <a:prstGeom prst="rect">
            <a:avLst/>
          </a:prstGeom>
        </p:spPr>
        <p:txBody>
          <a:bodyPr vert="horz" lIns="61722" tIns="30861" rIns="61722" bIns="3086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617220" rtl="0" eaLnBrk="1" fontAlgn="auto" latinLnBrk="0" hangingPunct="1">
              <a:lnSpc>
                <a:spcPct val="90000"/>
              </a:lnSpc>
              <a:spcBef>
                <a:spcPct val="0"/>
              </a:spcBef>
              <a:spcAft>
                <a:spcPts val="0"/>
              </a:spcAft>
              <a:buClrTx/>
              <a:buSzTx/>
              <a:buFontTx/>
              <a:buNone/>
              <a:tabLst/>
              <a:defRPr/>
            </a:pPr>
            <a:r>
              <a:rPr kumimoji="0" lang="en-US" sz="3300" b="1" i="0" u="none" strike="noStrike" kern="0" spc="0" normalizeH="0" baseline="0" noProof="0" dirty="0">
                <a:ln>
                  <a:noFill/>
                </a:ln>
                <a:solidFill>
                  <a:srgbClr val="FFFFFF"/>
                </a:solidFill>
                <a:effectLst/>
                <a:uLnTx/>
                <a:uFillTx/>
                <a:latin typeface="Calibri" panose="020F0502020204030204"/>
                <a:ea typeface="+mj-ea"/>
                <a:cs typeface="Verdana"/>
              </a:rPr>
              <a:t>Best in Class Case Management Focused CE Series</a:t>
            </a:r>
          </a:p>
          <a:p>
            <a:pPr marL="0" marR="0" lvl="0" indent="0" algn="l" defTabSz="617220" rtl="0" eaLnBrk="1" fontAlgn="auto" latinLnBrk="0" hangingPunct="1">
              <a:lnSpc>
                <a:spcPct val="90000"/>
              </a:lnSpc>
              <a:spcBef>
                <a:spcPct val="0"/>
              </a:spcBef>
              <a:spcAft>
                <a:spcPts val="0"/>
              </a:spcAft>
              <a:buClrTx/>
              <a:buSzTx/>
              <a:buFontTx/>
              <a:buNone/>
              <a:tabLst/>
              <a:defRPr/>
            </a:pPr>
            <a:br>
              <a:rPr kumimoji="0" lang="en-US" sz="2970" b="1" i="0" u="none" strike="noStrike" kern="1200" cap="none" spc="68"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br>
            <a:r>
              <a:rPr kumimoji="0" lang="en-US" sz="1260" b="1" i="0" u="none" strike="noStrike" kern="1200" cap="none" spc="270" normalizeH="0" baseline="0" noProof="0" dirty="0">
                <a:ln>
                  <a:noFill/>
                </a:ln>
                <a:solidFill>
                  <a:srgbClr val="48C1BA"/>
                </a:solidFill>
                <a:effectLst/>
                <a:uLnTx/>
                <a:uFillTx/>
                <a:latin typeface="Calibri"/>
                <a:ea typeface="+mj-ea"/>
                <a:cs typeface="Calibri"/>
              </a:rPr>
              <a:t>PRESENTER</a:t>
            </a:r>
          </a:p>
          <a:p>
            <a:pPr marL="0" marR="0" lvl="0" indent="0" algn="l" defTabSz="617220" rtl="0" eaLnBrk="1" fontAlgn="auto" latinLnBrk="0" hangingPunct="1">
              <a:lnSpc>
                <a:spcPct val="90000"/>
              </a:lnSpc>
              <a:spcBef>
                <a:spcPct val="0"/>
              </a:spcBef>
              <a:spcAft>
                <a:spcPts val="0"/>
              </a:spcAft>
              <a:buClrTx/>
              <a:buSzTx/>
              <a:buFontTx/>
              <a:buNone/>
              <a:tabLst/>
              <a:defRPr/>
            </a:pPr>
            <a:endParaRPr kumimoji="0" lang="en-US" sz="2970" b="1" i="0" u="none" strike="noStrike" kern="1200" cap="none" spc="68"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a:p>
            <a:pPr defTabSz="617220">
              <a:defRPr/>
            </a:pPr>
            <a:r>
              <a:rPr kumimoji="0" lang="en-US" sz="2400" b="1" i="0" u="none" strike="noStrike" kern="0" cap="none" spc="0" normalizeH="0" baseline="0" noProof="0" dirty="0">
                <a:ln>
                  <a:noFill/>
                </a:ln>
                <a:solidFill>
                  <a:srgbClr val="FFFFFF"/>
                </a:solidFill>
                <a:effectLst/>
                <a:uLnTx/>
                <a:uFillTx/>
                <a:latin typeface="Calibri" panose="020F0502020204030204"/>
                <a:ea typeface="+mn-ea"/>
                <a:cs typeface="Verdana"/>
              </a:rPr>
              <a:t>Catherine M. Mullahy,</a:t>
            </a:r>
            <a:br>
              <a:rPr kumimoji="0" lang="en-US" sz="2400" b="1" i="0" u="none" strike="noStrike" kern="0" cap="none" spc="0" normalizeH="0" baseline="0" noProof="0" dirty="0">
                <a:ln>
                  <a:noFill/>
                </a:ln>
                <a:solidFill>
                  <a:srgbClr val="FFFFFF"/>
                </a:solidFill>
                <a:effectLst/>
                <a:uLnTx/>
                <a:uFillTx/>
                <a:latin typeface="Calibri" panose="020F0502020204030204"/>
                <a:ea typeface="+mn-ea"/>
                <a:cs typeface="Verdana"/>
              </a:rPr>
            </a:br>
            <a:r>
              <a:rPr kumimoji="0" lang="en-US" sz="2400" b="1" i="0" u="none" strike="noStrike" kern="0" cap="none" spc="0" normalizeH="0" baseline="0" noProof="0" dirty="0">
                <a:ln>
                  <a:noFill/>
                </a:ln>
                <a:solidFill>
                  <a:srgbClr val="FFFFFF"/>
                </a:solidFill>
                <a:effectLst/>
                <a:uLnTx/>
                <a:uFillTx/>
                <a:latin typeface="Calibri" panose="020F0502020204030204"/>
                <a:ea typeface="+mn-ea"/>
                <a:cs typeface="Verdana"/>
              </a:rPr>
              <a:t>BS, RN, CRRN, CCM, FCM</a:t>
            </a:r>
            <a:endParaRPr kumimoji="0" lang="en-US" sz="1600" b="1" i="0" u="none" strike="noStrike" kern="0" cap="none" spc="0" normalizeH="0" baseline="0" noProof="0" dirty="0">
              <a:ln>
                <a:noFill/>
              </a:ln>
              <a:solidFill>
                <a:srgbClr val="FFFFFF"/>
              </a:solidFill>
              <a:effectLst/>
              <a:uLnTx/>
              <a:uFillTx/>
              <a:latin typeface="Calibri" panose="020F0502020204030204"/>
              <a:ea typeface="+mn-ea"/>
              <a:cs typeface="Verdana"/>
            </a:endParaRPr>
          </a:p>
          <a:p>
            <a:pPr marL="0" marR="0" lvl="0" indent="0" algn="l" defTabSz="617220" rtl="0" eaLnBrk="1" fontAlgn="auto" latinLnBrk="0" hangingPunct="1">
              <a:lnSpc>
                <a:spcPct val="90000"/>
              </a:lnSpc>
              <a:spcBef>
                <a:spcPct val="0"/>
              </a:spcBef>
              <a:spcAft>
                <a:spcPts val="0"/>
              </a:spcAft>
              <a:buClrTx/>
              <a:buSzTx/>
              <a:buFontTx/>
              <a:buNone/>
              <a:tabLst/>
              <a:defRPr/>
            </a:pPr>
            <a:br>
              <a:rPr kumimoji="0" lang="en-US" sz="1620" b="1" i="0" u="none" strike="noStrike" kern="1200" cap="none" spc="68"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br>
            <a:br>
              <a:rPr kumimoji="0" lang="en-US" sz="2160" b="1" i="0" u="none" strike="noStrike" kern="1200" cap="none" spc="68" normalizeH="0" baseline="0" noProof="0" dirty="0">
                <a:ln>
                  <a:noFill/>
                </a:ln>
                <a:solidFill>
                  <a:srgbClr val="FFFFFF"/>
                </a:solidFill>
                <a:effectLst/>
                <a:uLnTx/>
                <a:uFillTx/>
                <a:latin typeface="Calibri" panose="020F0502020204030204"/>
                <a:ea typeface="+mj-ea"/>
                <a:cs typeface="Calibri" panose="020F0502020204030204" pitchFamily="34" charset="0"/>
              </a:rPr>
            </a:br>
            <a:endParaRPr kumimoji="0" lang="en-US" sz="2160" b="1" i="0" u="none" strike="noStrike" kern="1200" cap="none" spc="68" normalizeH="0" baseline="0" noProof="0" dirty="0">
              <a:ln>
                <a:noFill/>
              </a:ln>
              <a:solidFill>
                <a:srgbClr val="FFFFFF"/>
              </a:solidFill>
              <a:effectLst/>
              <a:uLnTx/>
              <a:uFillTx/>
              <a:latin typeface="Calibri" panose="020F0502020204030204"/>
              <a:ea typeface="+mj-ea"/>
              <a:cs typeface="Calibri" panose="020F0502020204030204" pitchFamily="34" charset="0"/>
            </a:endParaRPr>
          </a:p>
          <a:p>
            <a:pPr marL="0" marR="0" lvl="0" indent="0" algn="l" defTabSz="617220" rtl="0" eaLnBrk="1" fontAlgn="auto" latinLnBrk="0" hangingPunct="1">
              <a:lnSpc>
                <a:spcPct val="90000"/>
              </a:lnSpc>
              <a:spcBef>
                <a:spcPct val="0"/>
              </a:spcBef>
              <a:spcAft>
                <a:spcPts val="0"/>
              </a:spcAft>
              <a:buClrTx/>
              <a:buSzTx/>
              <a:buFontTx/>
              <a:buNone/>
              <a:tabLst/>
              <a:defRPr/>
            </a:pPr>
            <a:endParaRPr kumimoji="0" lang="en-US" sz="2160" b="1" i="0" u="none" strike="noStrike" kern="1200" cap="none" spc="68"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endParaRPr>
          </a:p>
        </p:txBody>
      </p:sp>
      <p:sp>
        <p:nvSpPr>
          <p:cNvPr id="3" name="Slide Number Placeholder 2">
            <a:extLst>
              <a:ext uri="{FF2B5EF4-FFF2-40B4-BE49-F238E27FC236}">
                <a16:creationId xmlns:a16="http://schemas.microsoft.com/office/drawing/2014/main" id="{5258A1E2-7744-4D61-8E59-0C7EE9558481}"/>
              </a:ext>
            </a:extLst>
          </p:cNvPr>
          <p:cNvSpPr>
            <a:spLocks noGrp="1"/>
          </p:cNvSpPr>
          <p:nvPr>
            <p:ph type="sldNum" sz="quarter" idx="4"/>
          </p:nvPr>
        </p:nvSpPr>
        <p:spPr>
          <a:xfrm>
            <a:off x="8466138" y="4767263"/>
            <a:ext cx="677862" cy="274637"/>
          </a:xfrm>
          <a:prstGeom prst="rect">
            <a:avLst/>
          </a:prstGeom>
        </p:spPr>
        <p:txBody>
          <a:bodyPr/>
          <a:lstStyle/>
          <a:p>
            <a:pPr marL="0" marR="0" lvl="0" indent="0" algn="r" defTabSz="411480" rtl="0" eaLnBrk="1" fontAlgn="auto" latinLnBrk="0" hangingPunct="1">
              <a:lnSpc>
                <a:spcPct val="100000"/>
              </a:lnSpc>
              <a:spcBef>
                <a:spcPts val="0"/>
              </a:spcBef>
              <a:spcAft>
                <a:spcPts val="0"/>
              </a:spcAft>
              <a:buClrTx/>
              <a:buSzTx/>
              <a:buFontTx/>
              <a:buNone/>
              <a:tabLst/>
              <a:defRPr/>
            </a:pPr>
            <a:fld id="{2066355A-084C-D24E-9AD2-7E4FC41EA627}" type="slidenum">
              <a:rPr kumimoji="0" lang="en-US" sz="900" b="0" i="0" u="none" strike="noStrike" kern="1200" cap="none" spc="0" normalizeH="0" baseline="0" noProof="0">
                <a:ln>
                  <a:noFill/>
                </a:ln>
                <a:solidFill>
                  <a:srgbClr val="000000">
                    <a:tint val="75000"/>
                  </a:srgbClr>
                </a:solidFill>
                <a:effectLst/>
                <a:uLnTx/>
                <a:uFillTx/>
                <a:latin typeface="Verdana"/>
                <a:ea typeface="+mn-ea"/>
              </a:rPr>
              <a:pPr marL="0" marR="0" lvl="0" indent="0" algn="r" defTabSz="411480" rtl="0" eaLnBrk="1" fontAlgn="auto" latinLnBrk="0" hangingPunct="1">
                <a:lnSpc>
                  <a:spcPct val="100000"/>
                </a:lnSpc>
                <a:spcBef>
                  <a:spcPts val="0"/>
                </a:spcBef>
                <a:spcAft>
                  <a:spcPts val="0"/>
                </a:spcAft>
                <a:buClrTx/>
                <a:buSzTx/>
                <a:buFontTx/>
                <a:buNone/>
                <a:tabLst/>
                <a:defRPr/>
              </a:pPr>
              <a:t>1</a:t>
            </a:fld>
            <a:endParaRPr kumimoji="0" lang="en-US" sz="900" b="0" i="0" u="none" strike="noStrike" kern="1200" cap="none" spc="0" normalizeH="0" baseline="0" noProof="0">
              <a:ln>
                <a:noFill/>
              </a:ln>
              <a:solidFill>
                <a:srgbClr val="000000">
                  <a:tint val="75000"/>
                </a:srgbClr>
              </a:solidFill>
              <a:effectLst/>
              <a:uLnTx/>
              <a:uFillTx/>
              <a:latin typeface="Verdana"/>
              <a:ea typeface="+mn-ea"/>
            </a:endParaRPr>
          </a:p>
        </p:txBody>
      </p:sp>
      <p:pic>
        <p:nvPicPr>
          <p:cNvPr id="7" name="Picture Placeholder 6" descr="Two people looking at a computer&#10;&#10;Description automatically generated with medium confidence">
            <a:extLst>
              <a:ext uri="{FF2B5EF4-FFF2-40B4-BE49-F238E27FC236}">
                <a16:creationId xmlns:a16="http://schemas.microsoft.com/office/drawing/2014/main" id="{CD7A6380-A37D-4415-82EF-89C4084B7D1C}"/>
              </a:ext>
            </a:extLst>
          </p:cNvPr>
          <p:cNvPicPr>
            <a:picLocks noGrp="1" noChangeAspect="1"/>
          </p:cNvPicPr>
          <p:nvPr>
            <p:ph type="pic" sz="quarter" idx="10"/>
          </p:nvPr>
        </p:nvPicPr>
        <p:blipFill>
          <a:blip r:embed="rId2"/>
          <a:srcRect l="28120" r="28120"/>
          <a:stretch>
            <a:fillRect/>
          </a:stretch>
        </p:blipFill>
        <p:spPr/>
      </p:pic>
    </p:spTree>
    <p:extLst>
      <p:ext uri="{BB962C8B-B14F-4D97-AF65-F5344CB8AC3E}">
        <p14:creationId xmlns:p14="http://schemas.microsoft.com/office/powerpoint/2010/main" val="1419698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CCM Exam Practice Questions</a:t>
            </a:r>
          </a:p>
        </p:txBody>
      </p:sp>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pic>
        <p:nvPicPr>
          <p:cNvPr id="7" name="Picture Placeholder 6" descr="A picture containing text, table, person, indoor&#10;&#10;Description automatically generated">
            <a:extLst>
              <a:ext uri="{FF2B5EF4-FFF2-40B4-BE49-F238E27FC236}">
                <a16:creationId xmlns:a16="http://schemas.microsoft.com/office/drawing/2014/main" id="{0631D523-2741-45A6-B1D8-DCBF488BBF7D}"/>
              </a:ext>
            </a:extLst>
          </p:cNvPr>
          <p:cNvPicPr>
            <a:picLocks noGrp="1" noChangeAspect="1"/>
          </p:cNvPicPr>
          <p:nvPr>
            <p:ph type="pic" sz="quarter" idx="10"/>
          </p:nvPr>
        </p:nvPicPr>
        <p:blipFill>
          <a:blip r:embed="rId3"/>
          <a:srcRect l="23970" r="23970"/>
          <a:stretch>
            <a:fillRect/>
          </a:stretch>
        </p:blipFill>
        <p:spPr/>
      </p:pic>
      <p:sp>
        <p:nvSpPr>
          <p:cNvPr id="8" name="TextBox 7">
            <a:extLst>
              <a:ext uri="{FF2B5EF4-FFF2-40B4-BE49-F238E27FC236}">
                <a16:creationId xmlns:a16="http://schemas.microsoft.com/office/drawing/2014/main" id="{B3F146E5-910B-41FE-BDE1-BE63B6D8AD16}"/>
              </a:ext>
            </a:extLst>
          </p:cNvPr>
          <p:cNvSpPr txBox="1"/>
          <p:nvPr/>
        </p:nvSpPr>
        <p:spPr>
          <a:xfrm>
            <a:off x="347133" y="1471768"/>
            <a:ext cx="4577644" cy="1292662"/>
          </a:xfrm>
          <a:prstGeom prst="rect">
            <a:avLst/>
          </a:prstGeom>
          <a:noFill/>
        </p:spPr>
        <p:txBody>
          <a:bodyPr wrap="square">
            <a:spAutoFit/>
          </a:bodyPr>
          <a:lstStyle/>
          <a:p>
            <a:r>
              <a:rPr lang="en-US" sz="2600" kern="1200" dirty="0">
                <a:solidFill>
                  <a:schemeClr val="tx1">
                    <a:lumMod val="65000"/>
                    <a:lumOff val="35000"/>
                  </a:schemeClr>
                </a:solidFill>
                <a:ea typeface="+mj-ea"/>
                <a:cs typeface="+mj-cs"/>
              </a:rPr>
              <a:t>Practice exam questions and rationale offered for each segment of the program.</a:t>
            </a:r>
            <a:endParaRPr lang="en-US" sz="2600" dirty="0">
              <a:solidFill>
                <a:schemeClr val="tx1">
                  <a:lumMod val="65000"/>
                  <a:lumOff val="35000"/>
                </a:schemeClr>
              </a:solidFill>
            </a:endParaRPr>
          </a:p>
        </p:txBody>
      </p:sp>
    </p:spTree>
    <p:extLst>
      <p:ext uri="{BB962C8B-B14F-4D97-AF65-F5344CB8AC3E}">
        <p14:creationId xmlns:p14="http://schemas.microsoft.com/office/powerpoint/2010/main" val="6941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Additional Benefits</a:t>
            </a:r>
          </a:p>
        </p:txBody>
      </p:sp>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
        <p:nvSpPr>
          <p:cNvPr id="8" name="TextBox 7">
            <a:extLst>
              <a:ext uri="{FF2B5EF4-FFF2-40B4-BE49-F238E27FC236}">
                <a16:creationId xmlns:a16="http://schemas.microsoft.com/office/drawing/2014/main" id="{B3F146E5-910B-41FE-BDE1-BE63B6D8AD16}"/>
              </a:ext>
            </a:extLst>
          </p:cNvPr>
          <p:cNvSpPr txBox="1"/>
          <p:nvPr/>
        </p:nvSpPr>
        <p:spPr>
          <a:xfrm>
            <a:off x="240870" y="806326"/>
            <a:ext cx="6312329" cy="2862322"/>
          </a:xfrm>
          <a:prstGeom prst="rect">
            <a:avLst/>
          </a:prstGeom>
          <a:noFill/>
        </p:spPr>
        <p:txBody>
          <a:bodyPr wrap="square">
            <a:spAutoFit/>
          </a:bodyPr>
          <a:lstStyle/>
          <a:p>
            <a:pPr marL="57150" marR="0" indent="-285750" defTabSz="914400">
              <a:spcBef>
                <a:spcPts val="0"/>
              </a:spcBef>
              <a:spcAft>
                <a:spcPts val="0"/>
              </a:spcAft>
              <a:buClr>
                <a:schemeClr val="tx1">
                  <a:lumMod val="65000"/>
                  <a:lumOff val="35000"/>
                </a:schemeClr>
              </a:buClr>
              <a:buFont typeface="Wingdings" panose="05000000000000000000" pitchFamily="2" charset="2"/>
              <a:buChar char="§"/>
            </a:pPr>
            <a:r>
              <a:rPr lang="en-US" sz="2400" dirty="0">
                <a:solidFill>
                  <a:schemeClr val="tx1">
                    <a:lumMod val="65000"/>
                    <a:lumOff val="35000"/>
                  </a:schemeClr>
                </a:solidFill>
              </a:rPr>
              <a:t>7-week, s</a:t>
            </a:r>
            <a:r>
              <a:rPr lang="en-US" sz="2400" i="0" dirty="0">
                <a:solidFill>
                  <a:schemeClr val="tx1">
                    <a:lumMod val="65000"/>
                    <a:lumOff val="35000"/>
                  </a:schemeClr>
                </a:solidFill>
                <a:effectLst/>
                <a:cs typeface="+mn-cs"/>
              </a:rPr>
              <a:t>elf-paced course</a:t>
            </a:r>
          </a:p>
          <a:p>
            <a:pPr marL="57150" marR="0" indent="-285750" defTabSz="914400">
              <a:spcBef>
                <a:spcPts val="0"/>
              </a:spcBef>
              <a:spcAft>
                <a:spcPts val="0"/>
              </a:spcAft>
              <a:buClr>
                <a:schemeClr val="tx1">
                  <a:lumMod val="65000"/>
                  <a:lumOff val="35000"/>
                </a:schemeClr>
              </a:buClr>
              <a:buFont typeface="Wingdings" panose="05000000000000000000" pitchFamily="2" charset="2"/>
              <a:buChar char="§"/>
            </a:pPr>
            <a:r>
              <a:rPr lang="en-US" sz="2400" dirty="0">
                <a:solidFill>
                  <a:schemeClr val="tx1">
                    <a:lumMod val="65000"/>
                    <a:lumOff val="35000"/>
                  </a:schemeClr>
                </a:solidFill>
              </a:rPr>
              <a:t>14 continuing education credits</a:t>
            </a:r>
          </a:p>
          <a:p>
            <a:pPr marL="519113" lvl="1" indent="-228600" defTabSz="914400">
              <a:buFont typeface="Arial" panose="020B0604020202020204" pitchFamily="34" charset="0"/>
              <a:buChar char="•"/>
            </a:pPr>
            <a:r>
              <a:rPr lang="en-US" sz="2200" b="1" i="0" dirty="0">
                <a:solidFill>
                  <a:schemeClr val="accent3">
                    <a:lumMod val="50000"/>
                  </a:schemeClr>
                </a:solidFill>
                <a:effectLst/>
              </a:rPr>
              <a:t>Registered Nurses: </a:t>
            </a:r>
            <a:r>
              <a:rPr lang="en-US" sz="2200" b="0" i="0" dirty="0">
                <a:solidFill>
                  <a:schemeClr val="tx1">
                    <a:lumMod val="65000"/>
                    <a:lumOff val="35000"/>
                  </a:schemeClr>
                </a:solidFill>
                <a:effectLst/>
              </a:rPr>
              <a:t>14 CE contact hours provided by Relias</a:t>
            </a:r>
          </a:p>
          <a:p>
            <a:pPr marL="519113" lvl="1" indent="-228600" defTabSz="914400">
              <a:buFont typeface="Arial" panose="020B0604020202020204" pitchFamily="34" charset="0"/>
              <a:buChar char="•"/>
            </a:pPr>
            <a:r>
              <a:rPr lang="en-US" sz="2200" b="1" i="0" dirty="0">
                <a:solidFill>
                  <a:schemeClr val="accent3">
                    <a:lumMod val="50000"/>
                  </a:schemeClr>
                </a:solidFill>
                <a:effectLst/>
              </a:rPr>
              <a:t>Case Managers: </a:t>
            </a:r>
            <a:r>
              <a:rPr lang="en-US" sz="2200" b="0" i="0" dirty="0">
                <a:solidFill>
                  <a:schemeClr val="tx1">
                    <a:lumMod val="65000"/>
                    <a:lumOff val="35000"/>
                  </a:schemeClr>
                </a:solidFill>
                <a:effectLst/>
              </a:rPr>
              <a:t>14.0 CCM clock hours provided by Mullahy &amp; Associates</a:t>
            </a:r>
          </a:p>
          <a:p>
            <a:pPr marL="519113" lvl="1" indent="-228600" defTabSz="914400">
              <a:buFont typeface="Arial" panose="020B0604020202020204" pitchFamily="34" charset="0"/>
              <a:buChar char="•"/>
            </a:pPr>
            <a:r>
              <a:rPr lang="en-US" sz="2200" b="1" i="0" dirty="0">
                <a:solidFill>
                  <a:schemeClr val="accent3">
                    <a:lumMod val="50000"/>
                  </a:schemeClr>
                </a:solidFill>
                <a:effectLst/>
              </a:rPr>
              <a:t>Social Workers: </a:t>
            </a:r>
            <a:r>
              <a:rPr lang="en-US" sz="2200" b="0" i="0" dirty="0">
                <a:solidFill>
                  <a:schemeClr val="tx1">
                    <a:lumMod val="65000"/>
                    <a:lumOff val="35000"/>
                  </a:schemeClr>
                </a:solidFill>
                <a:effectLst/>
              </a:rPr>
              <a:t>14 CE clock hours provided by Mullahy &amp; Associates</a:t>
            </a:r>
          </a:p>
        </p:txBody>
      </p:sp>
    </p:spTree>
    <p:extLst>
      <p:ext uri="{BB962C8B-B14F-4D97-AF65-F5344CB8AC3E}">
        <p14:creationId xmlns:p14="http://schemas.microsoft.com/office/powerpoint/2010/main" val="1750064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Additional Benefits</a:t>
            </a:r>
          </a:p>
        </p:txBody>
      </p:sp>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
        <p:nvSpPr>
          <p:cNvPr id="8" name="TextBox 7">
            <a:extLst>
              <a:ext uri="{FF2B5EF4-FFF2-40B4-BE49-F238E27FC236}">
                <a16:creationId xmlns:a16="http://schemas.microsoft.com/office/drawing/2014/main" id="{B3F146E5-910B-41FE-BDE1-BE63B6D8AD16}"/>
              </a:ext>
            </a:extLst>
          </p:cNvPr>
          <p:cNvSpPr txBox="1"/>
          <p:nvPr/>
        </p:nvSpPr>
        <p:spPr>
          <a:xfrm>
            <a:off x="240871" y="1065970"/>
            <a:ext cx="5087485" cy="3539430"/>
          </a:xfrm>
          <a:prstGeom prst="rect">
            <a:avLst/>
          </a:prstGeom>
          <a:noFill/>
        </p:spPr>
        <p:txBody>
          <a:bodyPr wrap="square">
            <a:spAutoFit/>
          </a:bodyPr>
          <a:lstStyle/>
          <a:p>
            <a:pPr marL="285750" indent="-285750" defTabSz="914400">
              <a:buFont typeface="Wingdings" panose="05000000000000000000" pitchFamily="2" charset="2"/>
              <a:buChar char="§"/>
            </a:pPr>
            <a:r>
              <a:rPr lang="en-US" sz="2200" b="1" i="0" dirty="0">
                <a:solidFill>
                  <a:schemeClr val="accent3">
                    <a:lumMod val="50000"/>
                  </a:schemeClr>
                </a:solidFill>
                <a:effectLst/>
                <a:cs typeface="+mn-cs"/>
              </a:rPr>
              <a:t>Network</a:t>
            </a:r>
            <a:r>
              <a:rPr lang="en-US" sz="2200" i="0" dirty="0">
                <a:solidFill>
                  <a:schemeClr val="tx1">
                    <a:lumMod val="65000"/>
                    <a:lumOff val="35000"/>
                  </a:schemeClr>
                </a:solidFill>
                <a:effectLst/>
                <a:cs typeface="+mn-cs"/>
              </a:rPr>
              <a:t> with instructors and other CMs through additional weekly opportunities with questions and “food for thought” topics during the 7 weeks</a:t>
            </a:r>
          </a:p>
          <a:p>
            <a:pPr marL="285750" indent="-285750" defTabSz="914400">
              <a:buFont typeface="Wingdings" panose="05000000000000000000" pitchFamily="2" charset="2"/>
              <a:buChar char="§"/>
            </a:pPr>
            <a:r>
              <a:rPr lang="en-US" sz="2200" b="1" i="0" dirty="0">
                <a:solidFill>
                  <a:schemeClr val="accent3">
                    <a:lumMod val="50000"/>
                  </a:schemeClr>
                </a:solidFill>
                <a:effectLst/>
                <a:cs typeface="+mn-cs"/>
              </a:rPr>
              <a:t>Download resources: </a:t>
            </a:r>
            <a:r>
              <a:rPr lang="en-US" sz="2200" i="0" dirty="0">
                <a:solidFill>
                  <a:schemeClr val="tx1">
                    <a:lumMod val="65000"/>
                    <a:lumOff val="35000"/>
                  </a:schemeClr>
                </a:solidFill>
                <a:effectLst/>
                <a:cs typeface="+mn-cs"/>
              </a:rPr>
              <a:t>slides from each module and the workbook</a:t>
            </a:r>
          </a:p>
          <a:p>
            <a:pPr marL="285750" indent="-285750" defTabSz="914400">
              <a:buFont typeface="Wingdings" panose="05000000000000000000" pitchFamily="2" charset="2"/>
              <a:buChar char="§"/>
            </a:pPr>
            <a:r>
              <a:rPr lang="en-US" sz="2200" b="1" i="0" dirty="0">
                <a:solidFill>
                  <a:schemeClr val="accent3">
                    <a:lumMod val="50000"/>
                  </a:schemeClr>
                </a:solidFill>
                <a:effectLst/>
                <a:cs typeface="+mn-cs"/>
              </a:rPr>
              <a:t>Special Offer: </a:t>
            </a:r>
            <a:r>
              <a:rPr lang="en-US" sz="2200" i="0" dirty="0">
                <a:solidFill>
                  <a:schemeClr val="tx1">
                    <a:lumMod val="65000"/>
                    <a:lumOff val="35000"/>
                  </a:schemeClr>
                </a:solidFill>
                <a:effectLst/>
                <a:cs typeface="+mn-cs"/>
              </a:rPr>
              <a:t>20% discount and personal inscription</a:t>
            </a:r>
          </a:p>
          <a:p>
            <a:pPr marL="285750" indent="-285750" defTabSz="914400">
              <a:buFont typeface="Wingdings" panose="05000000000000000000" pitchFamily="2" charset="2"/>
              <a:buChar char="§"/>
            </a:pPr>
            <a:r>
              <a:rPr lang="en-US" sz="2200" b="1" dirty="0">
                <a:solidFill>
                  <a:schemeClr val="tx2"/>
                </a:solidFill>
                <a:cs typeface="+mn-cs"/>
              </a:rPr>
              <a:t>Author:</a:t>
            </a:r>
            <a:r>
              <a:rPr lang="en-US" sz="2200" dirty="0">
                <a:solidFill>
                  <a:schemeClr val="tx1">
                    <a:lumMod val="65000"/>
                    <a:lumOff val="35000"/>
                  </a:schemeClr>
                </a:solidFill>
                <a:cs typeface="+mn-cs"/>
              </a:rPr>
              <a:t> Catherine M. Mullahy, RN, BSN, CRRN, CCM, FCM</a:t>
            </a:r>
          </a:p>
        </p:txBody>
      </p:sp>
      <p:pic>
        <p:nvPicPr>
          <p:cNvPr id="10" name="Picture Placeholder 9" descr="The Case Manager's Handbook, 6th Edition - Mullahy &amp; Associates">
            <a:extLst>
              <a:ext uri="{FF2B5EF4-FFF2-40B4-BE49-F238E27FC236}">
                <a16:creationId xmlns:a16="http://schemas.microsoft.com/office/drawing/2014/main" id="{0098EED9-523F-4110-AB5F-65EF94162391}"/>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6556" r="16556"/>
          <a:stretch/>
        </p:blipFill>
        <p:spPr bwMode="auto">
          <a:xfrm>
            <a:off x="5613400" y="587524"/>
            <a:ext cx="3530600" cy="4524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2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Testimonials</a:t>
            </a:r>
          </a:p>
        </p:txBody>
      </p:sp>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
        <p:nvSpPr>
          <p:cNvPr id="8" name="TextBox 7">
            <a:extLst>
              <a:ext uri="{FF2B5EF4-FFF2-40B4-BE49-F238E27FC236}">
                <a16:creationId xmlns:a16="http://schemas.microsoft.com/office/drawing/2014/main" id="{B3F146E5-910B-41FE-BDE1-BE63B6D8AD16}"/>
              </a:ext>
            </a:extLst>
          </p:cNvPr>
          <p:cNvSpPr txBox="1"/>
          <p:nvPr/>
        </p:nvSpPr>
        <p:spPr>
          <a:xfrm>
            <a:off x="1731006" y="3130698"/>
            <a:ext cx="5888994" cy="1292662"/>
          </a:xfrm>
          <a:prstGeom prst="rect">
            <a:avLst/>
          </a:prstGeom>
          <a:noFill/>
        </p:spPr>
        <p:txBody>
          <a:bodyPr wrap="square">
            <a:spAutoFit/>
          </a:bodyPr>
          <a:lstStyle/>
          <a:p>
            <a:pPr marR="0" lvl="0">
              <a:spcBef>
                <a:spcPts val="0"/>
              </a:spcBef>
              <a:spcAft>
                <a:spcPts val="0"/>
              </a:spcAft>
            </a:pPr>
            <a:r>
              <a:rPr lang="en-US" sz="1600" i="1" dirty="0">
                <a:effectLst/>
                <a:latin typeface="Calibri" panose="020F0502020204030204" pitchFamily="34" charset="0"/>
                <a:ea typeface="Calibri" panose="020F0502020204030204" pitchFamily="34" charset="0"/>
              </a:rPr>
              <a:t>“I was pleased with the format and the educational reviews at the end of every module. The program opened my eyes to an in-depth perspective of case management, helped me realize the importance of the job and how I can better facilitate resources to patients.”</a:t>
            </a:r>
            <a:br>
              <a:rPr lang="en-US" sz="1600" dirty="0">
                <a:latin typeface="Calibri" panose="020F0502020204030204" pitchFamily="34" charset="0"/>
                <a:ea typeface="Calibri" panose="020F0502020204030204" pitchFamily="34" charset="0"/>
              </a:rPr>
            </a:br>
            <a:r>
              <a:rPr lang="en-US" sz="1400" dirty="0" err="1">
                <a:effectLst/>
                <a:latin typeface="Calibri" panose="020F0502020204030204" pitchFamily="34" charset="0"/>
                <a:ea typeface="Calibri" panose="020F0502020204030204" pitchFamily="34" charset="0"/>
              </a:rPr>
              <a:t>Saraih</a:t>
            </a:r>
            <a:r>
              <a:rPr lang="en-US" sz="1400" dirty="0">
                <a:effectLst/>
                <a:latin typeface="Calibri" panose="020F0502020204030204" pitchFamily="34" charset="0"/>
                <a:ea typeface="Calibri" panose="020F0502020204030204" pitchFamily="34" charset="0"/>
              </a:rPr>
              <a:t> A., BSN, RN, Heart Failure Care Manager</a:t>
            </a:r>
          </a:p>
        </p:txBody>
      </p:sp>
      <p:sp>
        <p:nvSpPr>
          <p:cNvPr id="10" name="TextBox 9">
            <a:extLst>
              <a:ext uri="{FF2B5EF4-FFF2-40B4-BE49-F238E27FC236}">
                <a16:creationId xmlns:a16="http://schemas.microsoft.com/office/drawing/2014/main" id="{A388F602-C618-4BE5-940A-55B0D3FFA16E}"/>
              </a:ext>
            </a:extLst>
          </p:cNvPr>
          <p:cNvSpPr txBox="1"/>
          <p:nvPr/>
        </p:nvSpPr>
        <p:spPr>
          <a:xfrm>
            <a:off x="4466443" y="940135"/>
            <a:ext cx="4577644" cy="1846659"/>
          </a:xfrm>
          <a:prstGeom prst="rect">
            <a:avLst/>
          </a:prstGeom>
          <a:noFill/>
        </p:spPr>
        <p:txBody>
          <a:bodyPr wrap="square">
            <a:spAutoFit/>
          </a:bodyPr>
          <a:lstStyle/>
          <a:p>
            <a:pPr marR="0" lvl="0">
              <a:spcBef>
                <a:spcPts val="0"/>
              </a:spcBef>
              <a:spcAft>
                <a:spcPts val="0"/>
              </a:spcAft>
            </a:pPr>
            <a:r>
              <a:rPr lang="en-US" sz="1600" i="1" dirty="0">
                <a:effectLst/>
                <a:latin typeface="Calibri" panose="020F0502020204030204" pitchFamily="34" charset="0"/>
                <a:ea typeface="Calibri" panose="020F0502020204030204" pitchFamily="34" charset="0"/>
              </a:rPr>
              <a:t>“I found the course invaluable and a great way to brush up on case management skills. The content, relevancy and the instructors were awesome. The course was comprehensive and easy to follow. Definitely would recommend for both new CM’s as well as experienced case managers.”</a:t>
            </a:r>
          </a:p>
          <a:p>
            <a:pPr marR="0" lvl="0">
              <a:spcBef>
                <a:spcPts val="0"/>
              </a:spcBef>
              <a:spcAft>
                <a:spcPts val="0"/>
              </a:spcAft>
            </a:pPr>
            <a:r>
              <a:rPr lang="en-US" sz="1400" dirty="0" err="1">
                <a:effectLst/>
                <a:latin typeface="Calibri" panose="020F0502020204030204" pitchFamily="34" charset="0"/>
                <a:ea typeface="Calibri" panose="020F0502020204030204" pitchFamily="34" charset="0"/>
              </a:rPr>
              <a:t>Joanita</a:t>
            </a:r>
            <a:r>
              <a:rPr lang="en-US" sz="1400" dirty="0">
                <a:effectLst/>
                <a:latin typeface="Calibri" panose="020F0502020204030204" pitchFamily="34" charset="0"/>
                <a:ea typeface="Calibri" panose="020F0502020204030204" pitchFamily="34" charset="0"/>
              </a:rPr>
              <a:t> M., MSW, LCSW, OSW-C</a:t>
            </a:r>
          </a:p>
        </p:txBody>
      </p:sp>
      <p:sp>
        <p:nvSpPr>
          <p:cNvPr id="11" name="TextBox 10">
            <a:extLst>
              <a:ext uri="{FF2B5EF4-FFF2-40B4-BE49-F238E27FC236}">
                <a16:creationId xmlns:a16="http://schemas.microsoft.com/office/drawing/2014/main" id="{04A9536F-FB2A-4619-B8AB-D7D538F0CFC1}"/>
              </a:ext>
            </a:extLst>
          </p:cNvPr>
          <p:cNvSpPr txBox="1"/>
          <p:nvPr/>
        </p:nvSpPr>
        <p:spPr>
          <a:xfrm>
            <a:off x="99913" y="976183"/>
            <a:ext cx="3997954" cy="1846659"/>
          </a:xfrm>
          <a:prstGeom prst="rect">
            <a:avLst/>
          </a:prstGeom>
          <a:noFill/>
        </p:spPr>
        <p:txBody>
          <a:bodyPr wrap="square">
            <a:spAutoFit/>
          </a:bodyPr>
          <a:lstStyle/>
          <a:p>
            <a:pPr marR="0" lvl="0">
              <a:spcBef>
                <a:spcPts val="0"/>
              </a:spcBef>
              <a:spcAft>
                <a:spcPts val="0"/>
              </a:spcAft>
            </a:pPr>
            <a:r>
              <a:rPr lang="en-US" sz="1600" i="1" dirty="0">
                <a:effectLst/>
                <a:latin typeface="Calibri" panose="020F0502020204030204" pitchFamily="34" charset="0"/>
                <a:ea typeface="Calibri" panose="020F0502020204030204" pitchFamily="34" charset="0"/>
              </a:rPr>
              <a:t>“This Best-In-Class Case Management Focused CE Series has definitely given me the tools to better understand case management. I plan to sit for my CCM certification in the near future with the confidence. Thank you so much for designing the series!”</a:t>
            </a:r>
            <a:endParaRPr lang="en-US" i="1" dirty="0">
              <a:latin typeface="Calibri" panose="020F0502020204030204" pitchFamily="34" charset="0"/>
              <a:ea typeface="Calibri" panose="020F0502020204030204" pitchFamily="34" charset="0"/>
            </a:endParaRPr>
          </a:p>
          <a:p>
            <a:pPr marR="0" lvl="0">
              <a:spcBef>
                <a:spcPts val="0"/>
              </a:spcBef>
              <a:spcAft>
                <a:spcPts val="0"/>
              </a:spcAft>
            </a:pPr>
            <a:r>
              <a:rPr lang="en-US" sz="1400" dirty="0">
                <a:effectLst/>
                <a:latin typeface="Calibri" panose="020F0502020204030204" pitchFamily="34" charset="0"/>
                <a:ea typeface="Calibri" panose="020F0502020204030204" pitchFamily="34" charset="0"/>
              </a:rPr>
              <a:t>Tiffany J., BSN, RN</a:t>
            </a:r>
          </a:p>
        </p:txBody>
      </p:sp>
    </p:spTree>
    <p:extLst>
      <p:ext uri="{BB962C8B-B14F-4D97-AF65-F5344CB8AC3E}">
        <p14:creationId xmlns:p14="http://schemas.microsoft.com/office/powerpoint/2010/main" val="85985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References</a:t>
            </a:r>
          </a:p>
        </p:txBody>
      </p:sp>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
        <p:nvSpPr>
          <p:cNvPr id="11" name="TextBox 10">
            <a:extLst>
              <a:ext uri="{FF2B5EF4-FFF2-40B4-BE49-F238E27FC236}">
                <a16:creationId xmlns:a16="http://schemas.microsoft.com/office/drawing/2014/main" id="{04A9536F-FB2A-4619-B8AB-D7D538F0CFC1}"/>
              </a:ext>
            </a:extLst>
          </p:cNvPr>
          <p:cNvSpPr txBox="1"/>
          <p:nvPr/>
        </p:nvSpPr>
        <p:spPr>
          <a:xfrm>
            <a:off x="231635" y="1008472"/>
            <a:ext cx="8474592" cy="2031325"/>
          </a:xfrm>
          <a:prstGeom prst="rect">
            <a:avLst/>
          </a:prstGeom>
          <a:noFill/>
        </p:spPr>
        <p:txBody>
          <a:bodyPr wrap="square">
            <a:spAutoFit/>
          </a:bodyPr>
          <a:lstStyle/>
          <a:p>
            <a:pPr marL="171450" marR="0" lvl="0" indent="-171450">
              <a:spcBef>
                <a:spcPts val="0"/>
              </a:spcBef>
              <a:spcAft>
                <a:spcPts val="0"/>
              </a:spcAft>
              <a:buFont typeface="Wingdings" panose="05000000000000000000" pitchFamily="2" charset="2"/>
              <a:buChar char="§"/>
            </a:pPr>
            <a:r>
              <a:rPr lang="en-US" sz="1400" dirty="0">
                <a:solidFill>
                  <a:schemeClr val="tx1">
                    <a:lumMod val="65000"/>
                    <a:lumOff val="35000"/>
                  </a:schemeClr>
                </a:solidFill>
                <a:effectLst/>
                <a:ea typeface="Calibri" panose="020F0502020204030204" pitchFamily="34" charset="0"/>
              </a:rPr>
              <a:t>Johns Hopkins – AI. (</a:t>
            </a:r>
            <a:r>
              <a:rPr lang="en-US" sz="1400" dirty="0">
                <a:solidFill>
                  <a:schemeClr val="tx1">
                    <a:lumMod val="65000"/>
                    <a:lumOff val="35000"/>
                  </a:schemeClr>
                </a:solidFill>
                <a:ea typeface="Calibri" panose="020F0502020204030204" pitchFamily="34" charset="0"/>
              </a:rPr>
              <a:t>2012, Aug 23). AMA health literacy video – short version. [Video]. YouTube. (3:59 min). </a:t>
            </a:r>
            <a:r>
              <a:rPr lang="en-US" sz="1400" dirty="0">
                <a:solidFill>
                  <a:schemeClr val="tx1">
                    <a:lumMod val="65000"/>
                    <a:lumOff val="35000"/>
                  </a:schemeClr>
                </a:solidFill>
                <a:hlinkClick r:id="rId3">
                  <a:extLst>
                    <a:ext uri="{A12FA001-AC4F-418D-AE19-62706E023703}">
                      <ahyp:hlinkClr xmlns:ahyp="http://schemas.microsoft.com/office/drawing/2018/hyperlinkcolor" val="tx"/>
                    </a:ext>
                  </a:extLst>
                </a:hlinkClick>
              </a:rPr>
              <a:t>https://m.youtube.com/watch?v=ubPkdpGHWAQ</a:t>
            </a:r>
            <a:br>
              <a:rPr lang="en-US" sz="1400" dirty="0">
                <a:solidFill>
                  <a:schemeClr val="tx1">
                    <a:lumMod val="65000"/>
                    <a:lumOff val="35000"/>
                  </a:schemeClr>
                </a:solidFill>
              </a:rPr>
            </a:br>
            <a:endParaRPr lang="en-US" sz="1400" dirty="0">
              <a:solidFill>
                <a:schemeClr val="tx1">
                  <a:lumMod val="65000"/>
                  <a:lumOff val="35000"/>
                </a:schemeClr>
              </a:solidFill>
            </a:endParaRPr>
          </a:p>
          <a:p>
            <a:pPr marL="171450" indent="-171450">
              <a:buFont typeface="Wingdings" panose="05000000000000000000" pitchFamily="2" charset="2"/>
              <a:buChar char="§"/>
            </a:pPr>
            <a:r>
              <a:rPr lang="en-US" sz="1400" dirty="0" err="1">
                <a:solidFill>
                  <a:schemeClr val="tx1">
                    <a:lumMod val="65000"/>
                    <a:lumOff val="35000"/>
                  </a:schemeClr>
                </a:solidFill>
              </a:rPr>
              <a:t>KBYUEleven</a:t>
            </a:r>
            <a:r>
              <a:rPr lang="en-US" sz="1400" dirty="0">
                <a:solidFill>
                  <a:schemeClr val="tx1">
                    <a:lumMod val="65000"/>
                    <a:lumOff val="35000"/>
                  </a:schemeClr>
                </a:solidFill>
              </a:rPr>
              <a:t>. (2009, Oct 20). Economic cents: how do I find community resources? [Video]. YouTube. (3:37 min). </a:t>
            </a:r>
            <a:r>
              <a:rPr lang="en-US" sz="1400" dirty="0">
                <a:solidFill>
                  <a:schemeClr val="tx1">
                    <a:lumMod val="65000"/>
                    <a:lumOff val="35000"/>
                  </a:schemeClr>
                </a:solidFill>
                <a:hlinkClick r:id="rId4">
                  <a:extLst>
                    <a:ext uri="{A12FA001-AC4F-418D-AE19-62706E023703}">
                      <ahyp:hlinkClr xmlns:ahyp="http://schemas.microsoft.com/office/drawing/2018/hyperlinkcolor" val="tx"/>
                    </a:ext>
                  </a:extLst>
                </a:hlinkClick>
              </a:rPr>
              <a:t>Economic Cents: How Do I Find Community Resources? - YouTube</a:t>
            </a:r>
            <a:r>
              <a:rPr lang="en-US" sz="1400" dirty="0">
                <a:solidFill>
                  <a:schemeClr val="tx1">
                    <a:lumMod val="65000"/>
                    <a:lumOff val="35000"/>
                  </a:schemeClr>
                </a:solidFill>
              </a:rPr>
              <a:t> </a:t>
            </a:r>
            <a:br>
              <a:rPr lang="en-US" sz="1400" dirty="0">
                <a:solidFill>
                  <a:schemeClr val="tx1">
                    <a:lumMod val="65000"/>
                    <a:lumOff val="35000"/>
                  </a:schemeClr>
                </a:solidFill>
              </a:rPr>
            </a:br>
            <a:endParaRPr lang="en-US" sz="1400" dirty="0">
              <a:solidFill>
                <a:schemeClr val="tx1">
                  <a:lumMod val="65000"/>
                  <a:lumOff val="35000"/>
                </a:schemeClr>
              </a:solidFill>
            </a:endParaRPr>
          </a:p>
          <a:p>
            <a:pPr marL="171450" indent="-171450">
              <a:buFont typeface="Wingdings" panose="05000000000000000000" pitchFamily="2" charset="2"/>
              <a:buChar char="§"/>
            </a:pPr>
            <a:r>
              <a:rPr lang="en-US" sz="1400" dirty="0">
                <a:solidFill>
                  <a:schemeClr val="tx1">
                    <a:lumMod val="65000"/>
                    <a:lumOff val="35000"/>
                  </a:schemeClr>
                </a:solidFill>
              </a:rPr>
              <a:t>RSA. (2013, Dec. 10).</a:t>
            </a:r>
            <a:r>
              <a:rPr lang="en-US" sz="1400" b="1" dirty="0">
                <a:solidFill>
                  <a:schemeClr val="tx1">
                    <a:lumMod val="65000"/>
                    <a:lumOff val="35000"/>
                  </a:schemeClr>
                </a:solidFill>
              </a:rPr>
              <a:t> </a:t>
            </a:r>
            <a:r>
              <a:rPr lang="en-US" sz="1400" b="0" dirty="0" err="1">
                <a:solidFill>
                  <a:schemeClr val="tx1">
                    <a:lumMod val="65000"/>
                    <a:lumOff val="35000"/>
                  </a:schemeClr>
                </a:solidFill>
                <a:effectLst/>
              </a:rPr>
              <a:t>Brené</a:t>
            </a:r>
            <a:r>
              <a:rPr lang="en-US" sz="1400" b="0" dirty="0">
                <a:solidFill>
                  <a:schemeClr val="tx1">
                    <a:lumMod val="65000"/>
                    <a:lumOff val="35000"/>
                  </a:schemeClr>
                </a:solidFill>
                <a:effectLst/>
              </a:rPr>
              <a:t> Brown on empathy. </a:t>
            </a:r>
            <a:r>
              <a:rPr lang="en-US" sz="1400" dirty="0">
                <a:solidFill>
                  <a:schemeClr val="tx1">
                    <a:lumMod val="65000"/>
                    <a:lumOff val="35000"/>
                  </a:schemeClr>
                </a:solidFill>
              </a:rPr>
              <a:t>[Video]. YouTube. (2:53). </a:t>
            </a:r>
            <a:r>
              <a:rPr lang="en-US" sz="1400" dirty="0">
                <a:solidFill>
                  <a:schemeClr val="tx1">
                    <a:lumMod val="65000"/>
                    <a:lumOff val="35000"/>
                  </a:schemeClr>
                </a:solidFill>
                <a:hlinkClick r:id="rId5">
                  <a:extLst>
                    <a:ext uri="{A12FA001-AC4F-418D-AE19-62706E023703}">
                      <ahyp:hlinkClr xmlns:ahyp="http://schemas.microsoft.com/office/drawing/2018/hyperlinkcolor" val="tx"/>
                    </a:ext>
                  </a:extLst>
                </a:hlinkClick>
              </a:rPr>
              <a:t>https://www.youtube.com/watch?v=1Evwgu369Jw</a:t>
            </a:r>
            <a:r>
              <a:rPr lang="en-US" sz="1400" dirty="0">
                <a:solidFill>
                  <a:schemeClr val="tx1">
                    <a:lumMod val="65000"/>
                    <a:lumOff val="35000"/>
                  </a:schemeClr>
                </a:solidFill>
              </a:rPr>
              <a:t> </a:t>
            </a:r>
            <a:endParaRPr lang="en-US" sz="1400" b="1" dirty="0">
              <a:solidFill>
                <a:schemeClr val="tx1">
                  <a:lumMod val="65000"/>
                  <a:lumOff val="35000"/>
                </a:schemeClr>
              </a:solidFill>
            </a:endParaRPr>
          </a:p>
          <a:p>
            <a:pPr marL="171450" marR="0" lvl="0" indent="-171450">
              <a:spcBef>
                <a:spcPts val="0"/>
              </a:spcBef>
              <a:spcAft>
                <a:spcPts val="0"/>
              </a:spcAft>
              <a:buFont typeface="Wingdings" panose="05000000000000000000" pitchFamily="2" charset="2"/>
              <a:buChar char="§"/>
            </a:pPr>
            <a:endParaRPr lang="en-US" sz="14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87884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02947DE-D18E-6946-83CD-CF87D51E01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22" t="12791" r="67" b="3563"/>
          <a:stretch/>
        </p:blipFill>
        <p:spPr>
          <a:xfrm>
            <a:off x="0" y="0"/>
            <a:ext cx="9144000" cy="5143500"/>
          </a:xfrm>
          <a:prstGeom prst="rect">
            <a:avLst/>
          </a:prstGeom>
        </p:spPr>
      </p:pic>
      <p:sp>
        <p:nvSpPr>
          <p:cNvPr id="8" name="Rectangle 7">
            <a:extLst>
              <a:ext uri="{FF2B5EF4-FFF2-40B4-BE49-F238E27FC236}">
                <a16:creationId xmlns:a16="http://schemas.microsoft.com/office/drawing/2014/main" id="{D1E2C466-5508-C44A-8346-9A077C86ED56}"/>
              </a:ext>
            </a:extLst>
          </p:cNvPr>
          <p:cNvSpPr/>
          <p:nvPr/>
        </p:nvSpPr>
        <p:spPr>
          <a:xfrm>
            <a:off x="0" y="-281854"/>
            <a:ext cx="9144000" cy="5425353"/>
          </a:xfrm>
          <a:prstGeom prst="rect">
            <a:avLst/>
          </a:prstGeom>
          <a:solidFill>
            <a:srgbClr val="075669">
              <a:alpha val="92941"/>
            </a:srgbClr>
          </a:solidFill>
          <a:ln>
            <a:solidFill>
              <a:srgbClr val="0756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17220" rtl="0" eaLnBrk="1" fontAlgn="auto" latinLnBrk="0" hangingPunct="1">
              <a:lnSpc>
                <a:spcPct val="100000"/>
              </a:lnSpc>
              <a:spcBef>
                <a:spcPts val="0"/>
              </a:spcBef>
              <a:spcAft>
                <a:spcPts val="0"/>
              </a:spcAft>
              <a:buClrTx/>
              <a:buSzTx/>
              <a:buFontTx/>
              <a:buNone/>
              <a:tabLst/>
              <a:defRPr/>
            </a:pPr>
            <a:endParaRPr kumimoji="0" lang="en-US" sz="1215"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itle 5">
            <a:extLst>
              <a:ext uri="{FF2B5EF4-FFF2-40B4-BE49-F238E27FC236}">
                <a16:creationId xmlns:a16="http://schemas.microsoft.com/office/drawing/2014/main" id="{FE9FE856-2468-9E4A-AE1C-8714AEB8398A}"/>
              </a:ext>
            </a:extLst>
          </p:cNvPr>
          <p:cNvSpPr txBox="1">
            <a:spLocks/>
          </p:cNvSpPr>
          <p:nvPr/>
        </p:nvSpPr>
        <p:spPr>
          <a:xfrm>
            <a:off x="956343" y="216055"/>
            <a:ext cx="7739083" cy="3765789"/>
          </a:xfrm>
          <a:prstGeom prst="rect">
            <a:avLst/>
          </a:prstGeom>
        </p:spPr>
        <p:txBody>
          <a:bodyPr vert="horz" lIns="61722" tIns="30861" rIns="61722" bIns="30861"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822960" rtl="0" eaLnBrk="1" fontAlgn="auto" latinLnBrk="0" hangingPunct="1">
              <a:lnSpc>
                <a:spcPct val="90000"/>
              </a:lnSpc>
              <a:spcBef>
                <a:spcPts val="900"/>
              </a:spcBef>
              <a:spcAft>
                <a:spcPts val="0"/>
              </a:spcAft>
              <a:buClrTx/>
              <a:buSzTx/>
              <a:buFontTx/>
              <a:buNone/>
              <a:tabLst/>
              <a:defRPr/>
            </a:pPr>
            <a:r>
              <a:rPr kumimoji="0" lang="en-US" sz="5400" b="1" i="0" u="none" strike="noStrike" kern="0" cap="none" spc="0" normalizeH="0" baseline="0" noProof="0" dirty="0">
                <a:ln>
                  <a:noFill/>
                </a:ln>
                <a:solidFill>
                  <a:srgbClr val="FFFFFF"/>
                </a:solidFill>
                <a:effectLst/>
                <a:uLnTx/>
                <a:uFillTx/>
                <a:latin typeface="Calibri" panose="020F0502020204030204"/>
                <a:ea typeface="+mj-ea"/>
                <a:cs typeface="Verdana"/>
              </a:rPr>
              <a:t>Thank You</a:t>
            </a:r>
          </a:p>
          <a:p>
            <a:pPr marL="0" marR="0" lvl="0" indent="0" algn="l" defTabSz="822960" rtl="0" eaLnBrk="1" fontAlgn="auto" latinLnBrk="0" hangingPunct="1">
              <a:lnSpc>
                <a:spcPct val="90000"/>
              </a:lnSpc>
              <a:spcBef>
                <a:spcPts val="900"/>
              </a:spcBef>
              <a:spcAft>
                <a:spcPts val="0"/>
              </a:spcAft>
              <a:buClrTx/>
              <a:buSzTx/>
              <a:buFontTx/>
              <a:buNone/>
              <a:tabLst/>
              <a:defRPr/>
            </a:pPr>
            <a:endParaRPr kumimoji="0" lang="en-US" sz="2520" b="0" i="0" u="none" strike="noStrike" kern="0" cap="none" spc="0" normalizeH="0" baseline="0" noProof="0" dirty="0">
              <a:ln>
                <a:noFill/>
              </a:ln>
              <a:solidFill>
                <a:srgbClr val="FFFFFF"/>
              </a:solidFill>
              <a:effectLst/>
              <a:uLnTx/>
              <a:uFillTx/>
              <a:latin typeface="Calibri" panose="020F0502020204030204"/>
              <a:ea typeface="+mj-ea"/>
              <a:cs typeface="Verdana"/>
            </a:endParaRPr>
          </a:p>
          <a:p>
            <a:pPr marL="0" marR="0" lvl="0" indent="0" algn="ctr" defTabSz="822960" rtl="0" eaLnBrk="1" fontAlgn="auto" latinLnBrk="0" hangingPunct="1">
              <a:lnSpc>
                <a:spcPct val="90000"/>
              </a:lnSpc>
              <a:spcBef>
                <a:spcPts val="900"/>
              </a:spcBef>
              <a:spcAft>
                <a:spcPts val="0"/>
              </a:spcAft>
              <a:buClrTx/>
              <a:buSzTx/>
              <a:buFontTx/>
              <a:buNone/>
              <a:tabLst/>
              <a:defRPr/>
            </a:pPr>
            <a:r>
              <a:rPr kumimoji="0" lang="en-US" sz="3200" b="1" i="0" u="none" strike="noStrike" kern="0" cap="none" spc="0" normalizeH="0" baseline="0" noProof="0" dirty="0">
                <a:ln>
                  <a:noFill/>
                </a:ln>
                <a:solidFill>
                  <a:srgbClr val="FFFF00"/>
                </a:solidFill>
                <a:effectLst/>
                <a:uLnTx/>
                <a:uFillTx/>
                <a:latin typeface="Calibri" panose="020F0502020204030204"/>
                <a:ea typeface="+mj-ea"/>
                <a:cs typeface="+mj-cs"/>
              </a:rPr>
              <a:t>Each Case Manager Makes a Difference …</a:t>
            </a:r>
          </a:p>
          <a:p>
            <a:pPr marL="0" marR="0" lvl="0" indent="0" algn="ctr" defTabSz="822960" rtl="0" eaLnBrk="1" fontAlgn="auto" latinLnBrk="0" hangingPunct="1">
              <a:lnSpc>
                <a:spcPct val="90000"/>
              </a:lnSpc>
              <a:spcBef>
                <a:spcPts val="900"/>
              </a:spcBef>
              <a:spcAft>
                <a:spcPts val="0"/>
              </a:spcAft>
              <a:buClrTx/>
              <a:buSzTx/>
              <a:buFontTx/>
              <a:buNone/>
              <a:tabLst/>
              <a:defRPr/>
            </a:pPr>
            <a:r>
              <a:rPr lang="en-US" sz="3200" b="1" kern="0" dirty="0">
                <a:solidFill>
                  <a:srgbClr val="FFFF00"/>
                </a:solidFill>
                <a:latin typeface="Calibri" panose="020F0502020204030204"/>
              </a:rPr>
              <a:t>One Patient at a Time.</a:t>
            </a:r>
          </a:p>
          <a:p>
            <a:pPr marL="0" marR="0" lvl="0" indent="0" algn="ctr" defTabSz="822960" rtl="0" eaLnBrk="1" fontAlgn="auto" latinLnBrk="0" hangingPunct="1">
              <a:lnSpc>
                <a:spcPct val="90000"/>
              </a:lnSpc>
              <a:spcBef>
                <a:spcPts val="900"/>
              </a:spcBef>
              <a:spcAft>
                <a:spcPts val="0"/>
              </a:spcAft>
              <a:buClrTx/>
              <a:buSzTx/>
              <a:buFontTx/>
              <a:buNone/>
              <a:tabLst/>
              <a:defRPr/>
            </a:pPr>
            <a:endParaRPr kumimoji="0" lang="en-US" sz="2400" b="1" i="0" u="none" strike="noStrike" kern="0" cap="none" spc="0" normalizeH="0" baseline="0" noProof="0" dirty="0">
              <a:ln>
                <a:noFill/>
              </a:ln>
              <a:solidFill>
                <a:srgbClr val="FFFF00"/>
              </a:solidFill>
              <a:effectLst/>
              <a:uLnTx/>
              <a:uFillTx/>
              <a:latin typeface="Calibri" panose="020F0502020204030204"/>
              <a:ea typeface="+mj-ea"/>
              <a:cs typeface="+mj-cs"/>
            </a:endParaRPr>
          </a:p>
          <a:p>
            <a:pPr marL="0" marR="0" lvl="0" indent="0" algn="ctr" defTabSz="822960" rtl="0" eaLnBrk="1" fontAlgn="auto" latinLnBrk="0" hangingPunct="1">
              <a:lnSpc>
                <a:spcPct val="90000"/>
              </a:lnSpc>
              <a:spcBef>
                <a:spcPts val="90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a:ea typeface="+mj-ea"/>
                <a:cs typeface="Verdana"/>
              </a:rPr>
              <a:t>For more learning opportunities, visit Nurse.com.</a:t>
            </a:r>
            <a:endParaRPr kumimoji="0" lang="en-US" sz="2400" b="1" i="0" u="none" strike="noStrike" kern="1200" cap="none" spc="0" normalizeH="0" baseline="0" noProof="0" dirty="0">
              <a:ln>
                <a:noFill/>
              </a:ln>
              <a:solidFill>
                <a:srgbClr val="FFFFFF"/>
              </a:solidFill>
              <a:effectLst/>
              <a:uLnTx/>
              <a:uFillTx/>
              <a:latin typeface="Calibri" panose="020F0502020204030204"/>
              <a:ea typeface="+mj-ea"/>
              <a:cs typeface="+mj-cs"/>
            </a:endParaRPr>
          </a:p>
        </p:txBody>
      </p:sp>
      <p:pic>
        <p:nvPicPr>
          <p:cNvPr id="9" name="Picture 8" descr="A picture containing drawing&#10;&#10;Description automatically generated">
            <a:extLst>
              <a:ext uri="{FF2B5EF4-FFF2-40B4-BE49-F238E27FC236}">
                <a16:creationId xmlns:a16="http://schemas.microsoft.com/office/drawing/2014/main" id="{E2CC852F-D84B-495A-87F7-3AD81C600D5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52383" y="4321280"/>
            <a:ext cx="1030226" cy="482783"/>
          </a:xfrm>
          <a:prstGeom prst="rect">
            <a:avLst/>
          </a:prstGeom>
        </p:spPr>
      </p:pic>
    </p:spTree>
    <p:extLst>
      <p:ext uri="{BB962C8B-B14F-4D97-AF65-F5344CB8AC3E}">
        <p14:creationId xmlns:p14="http://schemas.microsoft.com/office/powerpoint/2010/main" val="64052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atherine Mullahy web headshot.jpg">
            <a:extLst>
              <a:ext uri="{FF2B5EF4-FFF2-40B4-BE49-F238E27FC236}">
                <a16:creationId xmlns:a16="http://schemas.microsoft.com/office/drawing/2014/main" id="{BF221492-237A-4CD0-BE3E-51A2AC104C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73779" y="697406"/>
            <a:ext cx="3618894" cy="4468522"/>
          </a:xfrm>
          <a:prstGeom prst="rect">
            <a:avLst/>
          </a:prstGeom>
          <a:noFill/>
          <a:ln w="698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type="body" sz="quarter" idx="11"/>
          </p:nvPr>
        </p:nvSpPr>
        <p:spPr>
          <a:xfrm>
            <a:off x="185691" y="806326"/>
            <a:ext cx="5095757" cy="3741386"/>
          </a:xfrm>
        </p:spPr>
        <p:txBody>
          <a:bodyPr>
            <a:noAutofit/>
          </a:bodyPr>
          <a:lstStyle/>
          <a:p>
            <a:pPr algn="l" rtl="0" fontAlgn="base">
              <a:buFont typeface="Arial" panose="020B0604020202020204" pitchFamily="34" charset="0"/>
              <a:buChar char="•"/>
            </a:pPr>
            <a:r>
              <a:rPr lang="en-US" sz="1800" b="0" i="0" u="none" strike="noStrike" dirty="0">
                <a:solidFill>
                  <a:schemeClr val="tx1">
                    <a:lumMod val="65000"/>
                    <a:lumOff val="35000"/>
                  </a:schemeClr>
                </a:solidFill>
                <a:effectLst/>
              </a:rPr>
              <a:t>Author, the Case Manager’s Handbook, </a:t>
            </a:r>
            <a:br>
              <a:rPr lang="en-US" sz="1800" b="0" i="0" u="none" strike="noStrike" dirty="0">
                <a:solidFill>
                  <a:schemeClr val="tx1">
                    <a:lumMod val="65000"/>
                    <a:lumOff val="35000"/>
                  </a:schemeClr>
                </a:solidFill>
                <a:effectLst/>
              </a:rPr>
            </a:br>
            <a:r>
              <a:rPr lang="en-US" sz="1800" b="0" i="0" u="none" strike="noStrike" dirty="0">
                <a:solidFill>
                  <a:schemeClr val="tx1">
                    <a:lumMod val="65000"/>
                    <a:lumOff val="35000"/>
                  </a:schemeClr>
                </a:solidFill>
                <a:effectLst/>
              </a:rPr>
              <a:t>Sixth Edition</a:t>
            </a:r>
          </a:p>
          <a:p>
            <a:pPr algn="l" rtl="0" fontAlgn="base">
              <a:buFont typeface="Arial" panose="020B0604020202020204" pitchFamily="34" charset="0"/>
              <a:buChar char="•"/>
            </a:pPr>
            <a:r>
              <a:rPr lang="en-US" sz="1800" dirty="0">
                <a:solidFill>
                  <a:schemeClr val="tx1">
                    <a:lumMod val="65000"/>
                    <a:lumOff val="35000"/>
                  </a:schemeClr>
                </a:solidFill>
              </a:rPr>
              <a:t>National/International Speaker</a:t>
            </a:r>
          </a:p>
          <a:p>
            <a:pPr algn="l" rtl="0" fontAlgn="base">
              <a:buFont typeface="Arial" panose="020B0604020202020204" pitchFamily="34" charset="0"/>
              <a:buChar char="•"/>
            </a:pPr>
            <a:r>
              <a:rPr lang="en-US" sz="1800" b="0" i="0" dirty="0">
                <a:solidFill>
                  <a:schemeClr val="tx1">
                    <a:lumMod val="65000"/>
                    <a:lumOff val="35000"/>
                  </a:schemeClr>
                </a:solidFill>
                <a:effectLst/>
              </a:rPr>
              <a:t>Case </a:t>
            </a:r>
            <a:r>
              <a:rPr lang="en-US" sz="1800" dirty="0">
                <a:solidFill>
                  <a:schemeClr val="tx1">
                    <a:lumMod val="65000"/>
                    <a:lumOff val="35000"/>
                  </a:schemeClr>
                </a:solidFill>
              </a:rPr>
              <a:t>M</a:t>
            </a:r>
            <a:r>
              <a:rPr lang="en-US" sz="1800" b="0" i="0" dirty="0">
                <a:solidFill>
                  <a:schemeClr val="tx1">
                    <a:lumMod val="65000"/>
                    <a:lumOff val="35000"/>
                  </a:schemeClr>
                </a:solidFill>
                <a:effectLst/>
              </a:rPr>
              <a:t>anagement Consultant</a:t>
            </a:r>
          </a:p>
          <a:p>
            <a:pPr algn="l" rtl="0" fontAlgn="base">
              <a:buFont typeface="Arial" panose="020B0604020202020204" pitchFamily="34" charset="0"/>
              <a:buChar char="•"/>
            </a:pPr>
            <a:r>
              <a:rPr lang="en-US" sz="1800" dirty="0">
                <a:solidFill>
                  <a:schemeClr val="tx1">
                    <a:lumMod val="65000"/>
                    <a:lumOff val="35000"/>
                  </a:schemeClr>
                </a:solidFill>
              </a:rPr>
              <a:t>Case Management Society of America </a:t>
            </a:r>
            <a:br>
              <a:rPr lang="en-US" sz="1800" dirty="0">
                <a:solidFill>
                  <a:schemeClr val="tx1">
                    <a:lumMod val="65000"/>
                    <a:lumOff val="35000"/>
                  </a:schemeClr>
                </a:solidFill>
              </a:rPr>
            </a:br>
            <a:r>
              <a:rPr lang="en-US" sz="1800" dirty="0">
                <a:solidFill>
                  <a:schemeClr val="tx1">
                    <a:lumMod val="65000"/>
                    <a:lumOff val="35000"/>
                  </a:schemeClr>
                </a:solidFill>
              </a:rPr>
              <a:t>Lifetime Achievement Award Recipient</a:t>
            </a:r>
          </a:p>
          <a:p>
            <a:pPr algn="l" rtl="0" fontAlgn="base">
              <a:buFont typeface="Arial" panose="020B0604020202020204" pitchFamily="34" charset="0"/>
              <a:buChar char="•"/>
            </a:pPr>
            <a:r>
              <a:rPr lang="en-US" sz="1800" b="0" i="0" dirty="0">
                <a:solidFill>
                  <a:schemeClr val="tx1">
                    <a:lumMod val="65000"/>
                    <a:lumOff val="35000"/>
                  </a:schemeClr>
                </a:solidFill>
                <a:effectLst/>
              </a:rPr>
              <a:t>Recipient of the Fellow of Case </a:t>
            </a:r>
            <a:br>
              <a:rPr lang="en-US" sz="1800" b="0" i="0" dirty="0">
                <a:solidFill>
                  <a:schemeClr val="tx1">
                    <a:lumMod val="65000"/>
                    <a:lumOff val="35000"/>
                  </a:schemeClr>
                </a:solidFill>
                <a:effectLst/>
              </a:rPr>
            </a:br>
            <a:r>
              <a:rPr lang="en-US" sz="1800" b="0" i="0" dirty="0">
                <a:solidFill>
                  <a:schemeClr val="tx1">
                    <a:lumMod val="65000"/>
                    <a:lumOff val="35000"/>
                  </a:schemeClr>
                </a:solidFill>
                <a:effectLst/>
              </a:rPr>
              <a:t>Management Designation</a:t>
            </a:r>
          </a:p>
        </p:txBody>
      </p:sp>
      <p:sp>
        <p:nvSpPr>
          <p:cNvPr id="2" name="Title 1"/>
          <p:cNvSpPr>
            <a:spLocks noGrp="1"/>
          </p:cNvSpPr>
          <p:nvPr>
            <p:ph type="title"/>
          </p:nvPr>
        </p:nvSpPr>
        <p:spPr/>
        <p:txBody>
          <a:bodyPr/>
          <a:lstStyle/>
          <a:p>
            <a:r>
              <a:rPr lang="en-US" dirty="0"/>
              <a:t>Your Presenter </a:t>
            </a:r>
          </a:p>
        </p:txBody>
      </p:sp>
      <p:sp>
        <p:nvSpPr>
          <p:cNvPr id="6" name="Slide Number Placeholder 5">
            <a:extLst>
              <a:ext uri="{FF2B5EF4-FFF2-40B4-BE49-F238E27FC236}">
                <a16:creationId xmlns:a16="http://schemas.microsoft.com/office/drawing/2014/main" id="{6263F745-50B8-4F41-BD82-AFE5F012C3C3}"/>
              </a:ext>
            </a:extLst>
          </p:cNvPr>
          <p:cNvSpPr>
            <a:spLocks noGrp="1"/>
          </p:cNvSpPr>
          <p:nvPr>
            <p:ph type="sldNum" sz="quarter" idx="4"/>
          </p:nvPr>
        </p:nvSpPr>
        <p:spPr>
          <a:xfrm>
            <a:off x="6766560" y="4869657"/>
            <a:ext cx="1920240" cy="273844"/>
          </a:xfrm>
          <a:prstGeom prst="rect">
            <a:avLst/>
          </a:prstGeom>
        </p:spPr>
        <p:txBody>
          <a:bodyPr vert="horz" lIns="82296" tIns="41148" rIns="82296" bIns="41148" rtlCol="0" anchor="ctr"/>
          <a:lstStyle>
            <a:lvl1pPr algn="r">
              <a:defRPr sz="900" b="0" i="0">
                <a:solidFill>
                  <a:schemeClr val="tx1">
                    <a:tint val="75000"/>
                  </a:schemeClr>
                </a:solidFill>
                <a:latin typeface="+mn-lt"/>
                <a:cs typeface="Verdana"/>
              </a:defRPr>
            </a:lvl1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a:ln>
                  <a:noFill/>
                </a:ln>
                <a:solidFill>
                  <a:srgbClr val="FFFFFF"/>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FFFFFF"/>
              </a:solidFill>
              <a:effectLst/>
              <a:uLnTx/>
              <a:uFillTx/>
              <a:latin typeface="Calibri" panose="020F0502020204030204"/>
              <a:ea typeface="+mn-ea"/>
            </a:endParaRPr>
          </a:p>
        </p:txBody>
      </p:sp>
      <p:sp>
        <p:nvSpPr>
          <p:cNvPr id="10" name="TextBox 9">
            <a:extLst>
              <a:ext uri="{FF2B5EF4-FFF2-40B4-BE49-F238E27FC236}">
                <a16:creationId xmlns:a16="http://schemas.microsoft.com/office/drawing/2014/main" id="{424051D0-A761-439C-A550-C922C1ABE89B}"/>
              </a:ext>
            </a:extLst>
          </p:cNvPr>
          <p:cNvSpPr txBox="1"/>
          <p:nvPr/>
        </p:nvSpPr>
        <p:spPr>
          <a:xfrm>
            <a:off x="5473779" y="4496944"/>
            <a:ext cx="1688689" cy="646331"/>
          </a:xfrm>
          <a:prstGeom prst="rect">
            <a:avLst/>
          </a:prstGeom>
          <a:solidFill>
            <a:srgbClr val="075669"/>
          </a:solidFill>
          <a:ln>
            <a:solidFill>
              <a:srgbClr val="075669"/>
            </a:solidFill>
          </a:ln>
        </p:spPr>
        <p:txBody>
          <a:bodyPr wrap="square" rtlCol="0">
            <a:spAutoFit/>
          </a:bodyPr>
          <a:lstStyle/>
          <a:p>
            <a:pPr marL="0" marR="0" lvl="0" indent="0" algn="ctr" defTabSz="411480" rtl="0" eaLnBrk="1" fontAlgn="auto" latinLnBrk="0" hangingPunct="1">
              <a:lnSpc>
                <a:spcPct val="100000"/>
              </a:lnSpc>
              <a:spcBef>
                <a:spcPts val="54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Verdana"/>
              </a:rPr>
              <a:t>Catherine M. Mullahy,</a:t>
            </a:r>
            <a:b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Verdana"/>
              </a:rPr>
            </a:br>
            <a:r>
              <a:rPr kumimoji="0" lang="en-US" sz="1200" b="1" i="0" u="none" strike="noStrike" kern="0" cap="none" spc="0" normalizeH="0" baseline="0" noProof="0" dirty="0">
                <a:ln>
                  <a:noFill/>
                </a:ln>
                <a:solidFill>
                  <a:srgbClr val="FFFFFF"/>
                </a:solidFill>
                <a:effectLst/>
                <a:uLnTx/>
                <a:uFillTx/>
                <a:latin typeface="Calibri" panose="020F0502020204030204"/>
                <a:ea typeface="+mn-ea"/>
                <a:cs typeface="Verdana"/>
              </a:rPr>
              <a:t>BS, RN, CRRN, CCM, FCM</a:t>
            </a:r>
            <a:endParaRPr kumimoji="0" lang="en-US" sz="1000" b="1" i="0" u="none" strike="noStrike" kern="0" cap="none" spc="0" normalizeH="0" baseline="0" noProof="0" dirty="0">
              <a:ln>
                <a:noFill/>
              </a:ln>
              <a:solidFill>
                <a:srgbClr val="FFFFFF"/>
              </a:solidFill>
              <a:effectLst/>
              <a:uLnTx/>
              <a:uFillTx/>
              <a:latin typeface="Calibri" panose="020F0502020204030204"/>
              <a:ea typeface="+mn-ea"/>
              <a:cs typeface="Verdana"/>
            </a:endParaRPr>
          </a:p>
        </p:txBody>
      </p:sp>
    </p:spTree>
    <p:extLst>
      <p:ext uri="{BB962C8B-B14F-4D97-AF65-F5344CB8AC3E}">
        <p14:creationId xmlns:p14="http://schemas.microsoft.com/office/powerpoint/2010/main" val="973589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sz="quarter" idx="11"/>
          </p:nvPr>
        </p:nvSpPr>
        <p:spPr>
          <a:xfrm>
            <a:off x="294234" y="996181"/>
            <a:ext cx="4228700" cy="3525837"/>
          </a:xfrm>
        </p:spPr>
        <p:txBody>
          <a:bodyPr>
            <a:noAutofit/>
          </a:bodyPr>
          <a:lstStyle/>
          <a:p>
            <a:pPr marL="0" indent="0">
              <a:buNone/>
            </a:pPr>
            <a:r>
              <a:rPr lang="en-US" sz="2000" dirty="0"/>
              <a:t>The goal of this presentation is to explore the basic responsibilities of the case manager and current case management opportunities.</a:t>
            </a:r>
          </a:p>
          <a:p>
            <a:pPr marL="0" indent="0">
              <a:buNone/>
            </a:pPr>
            <a:endParaRPr lang="en-US" sz="2000" dirty="0"/>
          </a:p>
          <a:p>
            <a:pPr marL="0" indent="0">
              <a:buNone/>
            </a:pPr>
            <a:r>
              <a:rPr lang="en-US" sz="2000" dirty="0"/>
              <a:t>It will energize your nursing or social work career, harness your intuitive vision, and offer a career of uncompromising integrity, while reclaiming your energy and passion.</a:t>
            </a:r>
            <a:endParaRPr lang="en-US" sz="2000" b="1" dirty="0"/>
          </a:p>
        </p:txBody>
      </p:sp>
      <p:sp>
        <p:nvSpPr>
          <p:cNvPr id="5122" name="Rectangle 2"/>
          <p:cNvSpPr>
            <a:spLocks noGrp="1" noChangeArrowheads="1"/>
          </p:cNvSpPr>
          <p:nvPr>
            <p:ph type="title"/>
          </p:nvPr>
        </p:nvSpPr>
        <p:spPr/>
        <p:txBody>
          <a:bodyPr>
            <a:normAutofit/>
          </a:bodyPr>
          <a:lstStyle/>
          <a:p>
            <a:pPr>
              <a:lnSpc>
                <a:spcPts val="2970"/>
              </a:lnSpc>
            </a:pPr>
            <a:r>
              <a:rPr lang="en-US" dirty="0"/>
              <a:t>Goal</a:t>
            </a:r>
          </a:p>
        </p:txBody>
      </p:sp>
      <p:sp>
        <p:nvSpPr>
          <p:cNvPr id="10" name="Content Placeholder 9"/>
          <p:cNvSpPr>
            <a:spLocks noGrp="1"/>
          </p:cNvSpPr>
          <p:nvPr>
            <p:ph sz="half" idx="4294967295"/>
          </p:nvPr>
        </p:nvSpPr>
        <p:spPr>
          <a:xfrm>
            <a:off x="5024073" y="996181"/>
            <a:ext cx="3722687" cy="3525838"/>
          </a:xfrm>
        </p:spPr>
        <p:txBody>
          <a:bodyPr>
            <a:normAutofit/>
          </a:bodyPr>
          <a:lstStyle/>
          <a:p>
            <a:pPr marL="230188" lvl="1" indent="-230188">
              <a:buClr>
                <a:schemeClr val="tx1">
                  <a:lumMod val="65000"/>
                  <a:lumOff val="35000"/>
                </a:schemeClr>
              </a:buClr>
              <a:buFont typeface="Wingdings" panose="05000000000000000000" pitchFamily="2" charset="2"/>
              <a:buChar char="§"/>
            </a:pPr>
            <a:endParaRPr lang="en-US" sz="1800" b="1" dirty="0">
              <a:solidFill>
                <a:schemeClr val="tx1">
                  <a:lumMod val="65000"/>
                  <a:lumOff val="35000"/>
                </a:schemeClr>
              </a:solidFill>
            </a:endParaRPr>
          </a:p>
          <a:p>
            <a:pPr marL="230188" lvl="1" indent="-230188">
              <a:buClr>
                <a:schemeClr val="tx1">
                  <a:lumMod val="65000"/>
                  <a:lumOff val="35000"/>
                </a:schemeClr>
              </a:buClr>
              <a:buFont typeface="Wingdings" panose="05000000000000000000" pitchFamily="2" charset="2"/>
              <a:buChar char="§"/>
            </a:pPr>
            <a:endParaRPr lang="en-US" sz="1800" b="1" dirty="0">
              <a:solidFill>
                <a:schemeClr val="tx1">
                  <a:lumMod val="65000"/>
                  <a:lumOff val="35000"/>
                </a:schemeClr>
              </a:solidFill>
            </a:endParaRPr>
          </a:p>
        </p:txBody>
      </p:sp>
      <p:sp>
        <p:nvSpPr>
          <p:cNvPr id="5" name="Slide Number Placeholder 5">
            <a:extLst>
              <a:ext uri="{FF2B5EF4-FFF2-40B4-BE49-F238E27FC236}">
                <a16:creationId xmlns:a16="http://schemas.microsoft.com/office/drawing/2014/main" id="{13B46C16-1262-4AB2-85CA-12B02C3594B3}"/>
              </a:ext>
            </a:extLst>
          </p:cNvPr>
          <p:cNvSpPr txBox="1">
            <a:spLocks/>
          </p:cNvSpPr>
          <p:nvPr/>
        </p:nvSpPr>
        <p:spPr>
          <a:xfrm>
            <a:off x="7016387" y="4711874"/>
            <a:ext cx="1920240" cy="273844"/>
          </a:xfrm>
          <a:prstGeom prst="rect">
            <a:avLst/>
          </a:prstGeom>
        </p:spPr>
        <p:txBody>
          <a:bodyPr vert="horz" lIns="82296" tIns="41148" rIns="82296" bIns="41148" rtlCol="0" anchor="ctr"/>
          <a:lstStyle>
            <a:defPPr>
              <a:defRPr lang="en-US"/>
            </a:defPPr>
            <a:lvl1pPr marL="0" algn="r" defTabSz="457200" rtl="0" eaLnBrk="1" latinLnBrk="0" hangingPunct="1">
              <a:defRPr sz="1000" b="0" i="0" kern="1200">
                <a:solidFill>
                  <a:schemeClr val="tx1">
                    <a:tint val="75000"/>
                  </a:schemeClr>
                </a:solidFill>
                <a:latin typeface="+mn-lt"/>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11480" rtl="0" eaLnBrk="1" fontAlgn="auto" latinLnBrk="0" hangingPunct="1">
              <a:lnSpc>
                <a:spcPct val="100000"/>
              </a:lnSpc>
              <a:spcBef>
                <a:spcPts val="0"/>
              </a:spcBef>
              <a:spcAft>
                <a:spcPts val="0"/>
              </a:spcAft>
              <a:buClrTx/>
              <a:buSzTx/>
              <a:buFontTx/>
              <a:buNone/>
              <a:tabLst/>
              <a:defRPr/>
            </a:pPr>
            <a:fld id="{F1A43DBF-EC95-AF4A-9828-B9A08792C5A3}" type="slidenum">
              <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rPr>
              <a:pPr marL="0" marR="0" lvl="0" indent="0" algn="r" defTabSz="41148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000000">
                  <a:tint val="75000"/>
                </a:srgbClr>
              </a:solidFill>
              <a:effectLst/>
              <a:uLnTx/>
              <a:uFillTx/>
              <a:latin typeface="Calibri" panose="020F0502020204030204"/>
              <a:ea typeface="+mn-ea"/>
            </a:endParaRPr>
          </a:p>
        </p:txBody>
      </p:sp>
      <p:pic>
        <p:nvPicPr>
          <p:cNvPr id="3076" name="Picture 4" descr="A Goal Systems Primer for Modern Teams. Importance of Goal Tracking in 2021">
            <a:extLst>
              <a:ext uri="{FF2B5EF4-FFF2-40B4-BE49-F238E27FC236}">
                <a16:creationId xmlns:a16="http://schemas.microsoft.com/office/drawing/2014/main" id="{3F9CEE92-0A68-43E4-A2C6-AE06D261D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5125" y="1308645"/>
            <a:ext cx="4101722" cy="246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573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Case Management Focused CE Series Overview</a:t>
            </a:r>
          </a:p>
        </p:txBody>
      </p:sp>
      <p:sp>
        <p:nvSpPr>
          <p:cNvPr id="6" name="Slide Number Placeholder 12"/>
          <p:cNvSpPr>
            <a:spLocks noGrp="1"/>
          </p:cNvSpPr>
          <p:nvPr>
            <p:ph type="sldNum" sz="quarter" idx="4"/>
          </p:nvPr>
        </p:nvSpPr>
        <p:spPr>
          <a:xfrm>
            <a:off x="6773636" y="4721215"/>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graphicFrame>
        <p:nvGraphicFramePr>
          <p:cNvPr id="5" name="Diagram 4">
            <a:extLst>
              <a:ext uri="{FF2B5EF4-FFF2-40B4-BE49-F238E27FC236}">
                <a16:creationId xmlns:a16="http://schemas.microsoft.com/office/drawing/2014/main" id="{C702374B-6FD0-424F-A904-E307316FAA46}"/>
              </a:ext>
            </a:extLst>
          </p:cNvPr>
          <p:cNvGraphicFramePr/>
          <p:nvPr>
            <p:extLst>
              <p:ext uri="{D42A27DB-BD31-4B8C-83A1-F6EECF244321}">
                <p14:modId xmlns:p14="http://schemas.microsoft.com/office/powerpoint/2010/main" val="31699002"/>
              </p:ext>
            </p:extLst>
          </p:nvPr>
        </p:nvGraphicFramePr>
        <p:xfrm>
          <a:off x="1105407" y="807667"/>
          <a:ext cx="6358286" cy="3609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3642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Case Management Focused CE Series Overview, Cont.</a:t>
            </a:r>
          </a:p>
        </p:txBody>
      </p:sp>
      <p:sp>
        <p:nvSpPr>
          <p:cNvPr id="6" name="Slide Number Placeholder 12"/>
          <p:cNvSpPr>
            <a:spLocks noGrp="1"/>
          </p:cNvSpPr>
          <p:nvPr>
            <p:ph type="sldNum" sz="quarter" idx="4"/>
          </p:nvPr>
        </p:nvSpPr>
        <p:spPr>
          <a:xfrm>
            <a:off x="6773636" y="4721215"/>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graphicFrame>
        <p:nvGraphicFramePr>
          <p:cNvPr id="5" name="Diagram 4">
            <a:extLst>
              <a:ext uri="{FF2B5EF4-FFF2-40B4-BE49-F238E27FC236}">
                <a16:creationId xmlns:a16="http://schemas.microsoft.com/office/drawing/2014/main" id="{C702374B-6FD0-424F-A904-E307316FAA46}"/>
              </a:ext>
            </a:extLst>
          </p:cNvPr>
          <p:cNvGraphicFramePr/>
          <p:nvPr>
            <p:extLst>
              <p:ext uri="{D42A27DB-BD31-4B8C-83A1-F6EECF244321}">
                <p14:modId xmlns:p14="http://schemas.microsoft.com/office/powerpoint/2010/main" val="3945625277"/>
              </p:ext>
            </p:extLst>
          </p:nvPr>
        </p:nvGraphicFramePr>
        <p:xfrm>
          <a:off x="1873810" y="806326"/>
          <a:ext cx="5396379" cy="37381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005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Benefits</a:t>
            </a:r>
          </a:p>
        </p:txBody>
      </p:sp>
      <p:sp>
        <p:nvSpPr>
          <p:cNvPr id="6" name="Slide Number Placeholder 12"/>
          <p:cNvSpPr>
            <a:spLocks noGrp="1"/>
          </p:cNvSpPr>
          <p:nvPr>
            <p:ph type="sldNum" sz="quarter" idx="4"/>
          </p:nvPr>
        </p:nvSpPr>
        <p:spPr>
          <a:xfrm>
            <a:off x="6773636" y="4721215"/>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graphicFrame>
        <p:nvGraphicFramePr>
          <p:cNvPr id="7" name="Content Placeholder 2">
            <a:extLst>
              <a:ext uri="{FF2B5EF4-FFF2-40B4-BE49-F238E27FC236}">
                <a16:creationId xmlns:a16="http://schemas.microsoft.com/office/drawing/2014/main" id="{EA9CCDAC-C5C4-450F-BFA2-0C53F0CB1B9F}"/>
              </a:ext>
            </a:extLst>
          </p:cNvPr>
          <p:cNvGraphicFramePr>
            <a:graphicFrameLocks/>
          </p:cNvGraphicFramePr>
          <p:nvPr>
            <p:extLst>
              <p:ext uri="{D42A27DB-BD31-4B8C-83A1-F6EECF244321}">
                <p14:modId xmlns:p14="http://schemas.microsoft.com/office/powerpoint/2010/main" val="3131045036"/>
              </p:ext>
            </p:extLst>
          </p:nvPr>
        </p:nvGraphicFramePr>
        <p:xfrm>
          <a:off x="324998" y="1191468"/>
          <a:ext cx="8195871" cy="3144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3544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Why Attend This Program?</a:t>
            </a:r>
          </a:p>
        </p:txBody>
      </p:sp>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
        <p:nvSpPr>
          <p:cNvPr id="2" name="TextBox 1">
            <a:extLst>
              <a:ext uri="{FF2B5EF4-FFF2-40B4-BE49-F238E27FC236}">
                <a16:creationId xmlns:a16="http://schemas.microsoft.com/office/drawing/2014/main" id="{2AAE3A9F-90D8-4307-AA02-0938A1C1ECF9}"/>
              </a:ext>
            </a:extLst>
          </p:cNvPr>
          <p:cNvSpPr txBox="1"/>
          <p:nvPr/>
        </p:nvSpPr>
        <p:spPr>
          <a:xfrm>
            <a:off x="390384" y="1032469"/>
            <a:ext cx="4116961" cy="2308324"/>
          </a:xfrm>
          <a:prstGeom prst="rect">
            <a:avLst/>
          </a:prstGeom>
          <a:noFill/>
        </p:spPr>
        <p:txBody>
          <a:bodyPr wrap="square" rtlCol="0">
            <a:spAutoFit/>
          </a:bodyPr>
          <a:lstStyle/>
          <a:p>
            <a:pPr marL="285750" lvl="0" indent="-285750">
              <a:buFont typeface="Wingdings" panose="05000000000000000000" pitchFamily="2" charset="2"/>
              <a:buChar char="§"/>
            </a:pPr>
            <a:r>
              <a:rPr lang="en-US" altLang="en-US" sz="1800" dirty="0">
                <a:solidFill>
                  <a:schemeClr val="tx1">
                    <a:lumMod val="65000"/>
                    <a:lumOff val="35000"/>
                  </a:schemeClr>
                </a:solidFill>
                <a:cs typeface="+mn-cs"/>
              </a:rPr>
              <a:t>Sharpen your nursing, social work, or case management skills.</a:t>
            </a:r>
            <a:endParaRPr lang="en-US" sz="1800" dirty="0">
              <a:solidFill>
                <a:schemeClr val="tx1">
                  <a:lumMod val="65000"/>
                  <a:lumOff val="35000"/>
                </a:schemeClr>
              </a:solidFill>
            </a:endParaRPr>
          </a:p>
          <a:p>
            <a:pPr marL="285750" lvl="0" indent="-285750">
              <a:buFont typeface="Wingdings" panose="05000000000000000000" pitchFamily="2" charset="2"/>
              <a:buChar char="§"/>
            </a:pPr>
            <a:r>
              <a:rPr lang="en-US" altLang="en-US" sz="1800" dirty="0">
                <a:solidFill>
                  <a:schemeClr val="tx1">
                    <a:lumMod val="65000"/>
                    <a:lumOff val="35000"/>
                  </a:schemeClr>
                </a:solidFill>
                <a:cs typeface="+mn-cs"/>
              </a:rPr>
              <a:t>Observe others as they participate in interactive on-site activities.</a:t>
            </a:r>
            <a:endParaRPr lang="en-US" sz="1800" dirty="0">
              <a:solidFill>
                <a:schemeClr val="tx1">
                  <a:lumMod val="65000"/>
                  <a:lumOff val="35000"/>
                </a:schemeClr>
              </a:solidFill>
            </a:endParaRPr>
          </a:p>
          <a:p>
            <a:pPr marL="285750" lvl="0" indent="-285750">
              <a:buFont typeface="Wingdings" panose="05000000000000000000" pitchFamily="2" charset="2"/>
              <a:buChar char="§"/>
            </a:pPr>
            <a:r>
              <a:rPr lang="en-US" altLang="en-US" sz="1800" dirty="0">
                <a:solidFill>
                  <a:schemeClr val="tx1">
                    <a:lumMod val="65000"/>
                    <a:lumOff val="35000"/>
                  </a:schemeClr>
                </a:solidFill>
                <a:cs typeface="+mn-cs"/>
              </a:rPr>
              <a:t>Takes you into the classroom setting without the cost, inconvenience, and time involved in travel.</a:t>
            </a:r>
            <a:endParaRPr lang="en-US" sz="1800" dirty="0">
              <a:solidFill>
                <a:schemeClr val="tx1">
                  <a:lumMod val="65000"/>
                  <a:lumOff val="35000"/>
                </a:schemeClr>
              </a:solidFill>
            </a:endParaRPr>
          </a:p>
          <a:p>
            <a:endParaRPr lang="en-US" dirty="0"/>
          </a:p>
        </p:txBody>
      </p:sp>
      <p:pic>
        <p:nvPicPr>
          <p:cNvPr id="34" name="Picture Placeholder 33" descr="A person using a computer&#10;&#10;Description automatically generated with medium confidence">
            <a:extLst>
              <a:ext uri="{FF2B5EF4-FFF2-40B4-BE49-F238E27FC236}">
                <a16:creationId xmlns:a16="http://schemas.microsoft.com/office/drawing/2014/main" id="{7898CC79-4DA4-48FB-AEDE-42FBBE3824EB}"/>
              </a:ext>
            </a:extLst>
          </p:cNvPr>
          <p:cNvPicPr>
            <a:picLocks noGrp="1" noChangeAspect="1"/>
          </p:cNvPicPr>
          <p:nvPr>
            <p:ph type="pic" sz="quarter" idx="10"/>
          </p:nvPr>
        </p:nvPicPr>
        <p:blipFill>
          <a:blip r:embed="rId3"/>
          <a:srcRect l="23971" r="23971"/>
          <a:stretch>
            <a:fillRect/>
          </a:stretch>
        </p:blipFill>
        <p:spPr/>
      </p:pic>
    </p:spTree>
    <p:extLst>
      <p:ext uri="{BB962C8B-B14F-4D97-AF65-F5344CB8AC3E}">
        <p14:creationId xmlns:p14="http://schemas.microsoft.com/office/powerpoint/2010/main" val="162900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sz="2000" dirty="0"/>
              <a:t>13 Embedded Videos Enhance Understanding of Each Topic, For Example</a:t>
            </a:r>
          </a:p>
        </p:txBody>
      </p:sp>
      <p:sp>
        <p:nvSpPr>
          <p:cNvPr id="6" name="Slide Number Placeholder 12"/>
          <p:cNvSpPr>
            <a:spLocks noGrp="1"/>
          </p:cNvSpPr>
          <p:nvPr>
            <p:ph type="sldNum" sz="quarter" idx="4"/>
          </p:nvPr>
        </p:nvSpPr>
        <p:spPr>
          <a:xfrm>
            <a:off x="6773636" y="4721215"/>
            <a:ext cx="2133600" cy="2738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
        <p:nvSpPr>
          <p:cNvPr id="5" name="TextBox 4">
            <a:extLst>
              <a:ext uri="{FF2B5EF4-FFF2-40B4-BE49-F238E27FC236}">
                <a16:creationId xmlns:a16="http://schemas.microsoft.com/office/drawing/2014/main" id="{69A25CB5-9983-4380-BCCE-0FC184FE6D75}"/>
              </a:ext>
            </a:extLst>
          </p:cNvPr>
          <p:cNvSpPr txBox="1"/>
          <p:nvPr/>
        </p:nvSpPr>
        <p:spPr>
          <a:xfrm>
            <a:off x="240871" y="894018"/>
            <a:ext cx="2499953" cy="553998"/>
          </a:xfrm>
          <a:prstGeom prst="rect">
            <a:avLst/>
          </a:prstGeom>
          <a:noFill/>
        </p:spPr>
        <p:txBody>
          <a:bodyPr wrap="square">
            <a:spAutoFit/>
          </a:bodyPr>
          <a:lstStyle/>
          <a:p>
            <a:r>
              <a:rPr lang="en-US" sz="1600" b="1" dirty="0" err="1">
                <a:solidFill>
                  <a:schemeClr val="tx1">
                    <a:lumMod val="65000"/>
                    <a:lumOff val="35000"/>
                  </a:schemeClr>
                </a:solidFill>
              </a:rPr>
              <a:t>Brené</a:t>
            </a:r>
            <a:r>
              <a:rPr lang="en-US" sz="1600" b="1" dirty="0">
                <a:solidFill>
                  <a:schemeClr val="tx1">
                    <a:lumMod val="65000"/>
                    <a:lumOff val="35000"/>
                  </a:schemeClr>
                </a:solidFill>
              </a:rPr>
              <a:t> Brown on Empathy</a:t>
            </a:r>
          </a:p>
          <a:p>
            <a:r>
              <a:rPr lang="en-US" sz="1400" u="sng" dirty="0">
                <a:solidFill>
                  <a:schemeClr val="tx1">
                    <a:lumMod val="65000"/>
                    <a:lumOff val="35000"/>
                  </a:schemeClr>
                </a:solidFill>
                <a:hlinkClick r:id="rId3"/>
              </a:rPr>
              <a:t>https://</a:t>
            </a:r>
            <a:r>
              <a:rPr lang="en-US" sz="1400" u="sng" dirty="0" err="1">
                <a:solidFill>
                  <a:schemeClr val="tx1">
                    <a:lumMod val="65000"/>
                    <a:lumOff val="35000"/>
                  </a:schemeClr>
                </a:solidFill>
                <a:hlinkClick r:id="rId3"/>
              </a:rPr>
              <a:t>youtu.be</a:t>
            </a:r>
            <a:r>
              <a:rPr lang="en-US" sz="1400" u="sng" dirty="0">
                <a:solidFill>
                  <a:schemeClr val="tx1">
                    <a:lumMod val="65000"/>
                    <a:lumOff val="35000"/>
                  </a:schemeClr>
                </a:solidFill>
                <a:hlinkClick r:id="rId3"/>
              </a:rPr>
              <a:t>/1Evwgu369Jw</a:t>
            </a:r>
            <a:endParaRPr lang="en-US" sz="1400" u="sng" dirty="0">
              <a:solidFill>
                <a:schemeClr val="tx1">
                  <a:lumMod val="65000"/>
                  <a:lumOff val="35000"/>
                </a:schemeClr>
              </a:solidFill>
            </a:endParaRPr>
          </a:p>
        </p:txBody>
      </p:sp>
      <p:pic>
        <p:nvPicPr>
          <p:cNvPr id="8" name="Picture 4" descr="Dr Brené Brown: Empathy vs Sympathy – Twenty One Toys">
            <a:extLst>
              <a:ext uri="{FF2B5EF4-FFF2-40B4-BE49-F238E27FC236}">
                <a16:creationId xmlns:a16="http://schemas.microsoft.com/office/drawing/2014/main" id="{71DA6EE9-3648-46A8-B32E-6C1A2329BF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863" y="1749440"/>
            <a:ext cx="2499953" cy="16218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82B9A442-EE34-4FCB-B3DE-FB347178B6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7833" y="1725015"/>
            <a:ext cx="2926680" cy="164625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F3ACC36-3C34-4AB9-B6AD-1DD7E346803B}"/>
              </a:ext>
            </a:extLst>
          </p:cNvPr>
          <p:cNvSpPr txBox="1"/>
          <p:nvPr/>
        </p:nvSpPr>
        <p:spPr>
          <a:xfrm>
            <a:off x="3017833" y="883159"/>
            <a:ext cx="2856335" cy="553998"/>
          </a:xfrm>
          <a:prstGeom prst="rect">
            <a:avLst/>
          </a:prstGeom>
          <a:noFill/>
        </p:spPr>
        <p:txBody>
          <a:bodyPr wrap="square">
            <a:spAutoFit/>
          </a:bodyPr>
          <a:lstStyle/>
          <a:p>
            <a:r>
              <a:rPr lang="en-US" sz="1600" b="1" dirty="0">
                <a:solidFill>
                  <a:schemeClr val="tx1">
                    <a:lumMod val="65000"/>
                    <a:lumOff val="35000"/>
                  </a:schemeClr>
                </a:solidFill>
              </a:rPr>
              <a:t>Health Literacy </a:t>
            </a:r>
            <a:r>
              <a:rPr lang="en-US" sz="1400" dirty="0">
                <a:solidFill>
                  <a:schemeClr val="tx1">
                    <a:lumMod val="65000"/>
                    <a:lumOff val="35000"/>
                  </a:schemeClr>
                </a:solidFill>
                <a:hlinkClick r:id="rId6"/>
              </a:rPr>
              <a:t>https://</a:t>
            </a:r>
            <a:r>
              <a:rPr lang="en-US" sz="1400" dirty="0" err="1">
                <a:solidFill>
                  <a:schemeClr val="tx1">
                    <a:lumMod val="65000"/>
                    <a:lumOff val="35000"/>
                  </a:schemeClr>
                </a:solidFill>
                <a:hlinkClick r:id="rId6"/>
              </a:rPr>
              <a:t>youtu.be</a:t>
            </a:r>
            <a:r>
              <a:rPr lang="en-US" sz="1400" dirty="0">
                <a:solidFill>
                  <a:schemeClr val="tx1">
                    <a:lumMod val="65000"/>
                    <a:lumOff val="35000"/>
                  </a:schemeClr>
                </a:solidFill>
                <a:hlinkClick r:id="rId6"/>
              </a:rPr>
              <a:t>/</a:t>
            </a:r>
            <a:r>
              <a:rPr lang="en-US" sz="1400" dirty="0" err="1">
                <a:solidFill>
                  <a:schemeClr val="tx1">
                    <a:lumMod val="65000"/>
                    <a:lumOff val="35000"/>
                  </a:schemeClr>
                </a:solidFill>
                <a:hlinkClick r:id="rId6"/>
              </a:rPr>
              <a:t>ubPkdpGHWAQ</a:t>
            </a:r>
            <a:endParaRPr lang="en-US" sz="1400" dirty="0">
              <a:solidFill>
                <a:schemeClr val="tx1">
                  <a:lumMod val="65000"/>
                  <a:lumOff val="35000"/>
                </a:schemeClr>
              </a:solidFill>
            </a:endParaRPr>
          </a:p>
        </p:txBody>
      </p:sp>
      <p:sp>
        <p:nvSpPr>
          <p:cNvPr id="12" name="TextBox 11">
            <a:extLst>
              <a:ext uri="{FF2B5EF4-FFF2-40B4-BE49-F238E27FC236}">
                <a16:creationId xmlns:a16="http://schemas.microsoft.com/office/drawing/2014/main" id="{C288BE73-F33D-4ABB-8962-A39167CDF6D7}"/>
              </a:ext>
            </a:extLst>
          </p:cNvPr>
          <p:cNvSpPr txBox="1"/>
          <p:nvPr/>
        </p:nvSpPr>
        <p:spPr>
          <a:xfrm>
            <a:off x="6014917" y="894017"/>
            <a:ext cx="3097206" cy="553998"/>
          </a:xfrm>
          <a:prstGeom prst="rect">
            <a:avLst/>
          </a:prstGeom>
          <a:noFill/>
        </p:spPr>
        <p:txBody>
          <a:bodyPr wrap="square" rtlCol="0">
            <a:spAutoFit/>
          </a:bodyPr>
          <a:lstStyle/>
          <a:p>
            <a:r>
              <a:rPr lang="en-US" sz="1600" b="1" dirty="0">
                <a:solidFill>
                  <a:schemeClr val="tx1">
                    <a:lumMod val="65000"/>
                    <a:lumOff val="35000"/>
                  </a:schemeClr>
                </a:solidFill>
              </a:rPr>
              <a:t>Community Resources</a:t>
            </a:r>
            <a:br>
              <a:rPr lang="en-US" sz="1600" dirty="0">
                <a:solidFill>
                  <a:schemeClr val="tx1">
                    <a:lumMod val="65000"/>
                    <a:lumOff val="35000"/>
                  </a:schemeClr>
                </a:solidFill>
              </a:rPr>
            </a:br>
            <a:r>
              <a:rPr lang="en-US" sz="1400" dirty="0">
                <a:solidFill>
                  <a:schemeClr val="tx1">
                    <a:lumMod val="65000"/>
                    <a:lumOff val="35000"/>
                  </a:schemeClr>
                </a:solidFill>
                <a:hlinkClick r:id="rId7"/>
              </a:rPr>
              <a:t>https://</a:t>
            </a:r>
            <a:r>
              <a:rPr lang="en-US" sz="1400" dirty="0" err="1">
                <a:solidFill>
                  <a:schemeClr val="tx1">
                    <a:lumMod val="65000"/>
                    <a:lumOff val="35000"/>
                  </a:schemeClr>
                </a:solidFill>
                <a:hlinkClick r:id="rId7"/>
              </a:rPr>
              <a:t>youtu.be</a:t>
            </a:r>
            <a:r>
              <a:rPr lang="en-US" sz="1400" dirty="0">
                <a:solidFill>
                  <a:schemeClr val="tx1">
                    <a:lumMod val="65000"/>
                    <a:lumOff val="35000"/>
                  </a:schemeClr>
                </a:solidFill>
                <a:hlinkClick r:id="rId7"/>
              </a:rPr>
              <a:t>/wFZtfiN196s</a:t>
            </a:r>
            <a:endParaRPr lang="en-US" sz="1400" dirty="0">
              <a:solidFill>
                <a:schemeClr val="tx1">
                  <a:lumMod val="65000"/>
                  <a:lumOff val="35000"/>
                </a:schemeClr>
              </a:solidFill>
            </a:endParaRPr>
          </a:p>
        </p:txBody>
      </p:sp>
      <p:pic>
        <p:nvPicPr>
          <p:cNvPr id="3" name="Picture 2" descr="A person holding a computer&#10;&#10;Description automatically generated with low confidence">
            <a:extLst>
              <a:ext uri="{FF2B5EF4-FFF2-40B4-BE49-F238E27FC236}">
                <a16:creationId xmlns:a16="http://schemas.microsoft.com/office/drawing/2014/main" id="{D0770D96-4DBB-488F-A717-4ABAD9E9BA4B}"/>
              </a:ext>
            </a:extLst>
          </p:cNvPr>
          <p:cNvPicPr>
            <a:picLocks noChangeAspect="1"/>
          </p:cNvPicPr>
          <p:nvPr/>
        </p:nvPicPr>
        <p:blipFill>
          <a:blip r:embed="rId8"/>
          <a:stretch>
            <a:fillRect/>
          </a:stretch>
        </p:blipFill>
        <p:spPr>
          <a:xfrm>
            <a:off x="6117138" y="1710501"/>
            <a:ext cx="2994985" cy="1660771"/>
          </a:xfrm>
          <a:prstGeom prst="rect">
            <a:avLst/>
          </a:prstGeom>
        </p:spPr>
      </p:pic>
    </p:spTree>
    <p:extLst>
      <p:ext uri="{BB962C8B-B14F-4D97-AF65-F5344CB8AC3E}">
        <p14:creationId xmlns:p14="http://schemas.microsoft.com/office/powerpoint/2010/main" val="134312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5"/>
          <p:cNvSpPr>
            <a:spLocks noGrp="1"/>
          </p:cNvSpPr>
          <p:nvPr>
            <p:ph type="title"/>
          </p:nvPr>
        </p:nvSpPr>
        <p:spPr/>
        <p:txBody>
          <a:bodyPr>
            <a:normAutofit/>
          </a:bodyPr>
          <a:lstStyle/>
          <a:p>
            <a:r>
              <a:rPr lang="en-US" dirty="0"/>
              <a:t>Case Studies Apply Case Management Principles</a:t>
            </a:r>
          </a:p>
        </p:txBody>
      </p:sp>
      <p:pic>
        <p:nvPicPr>
          <p:cNvPr id="9" name="Picture Placeholder 8" descr="A picture containing text, red&#10;&#10;Description automatically generated">
            <a:extLst>
              <a:ext uri="{FF2B5EF4-FFF2-40B4-BE49-F238E27FC236}">
                <a16:creationId xmlns:a16="http://schemas.microsoft.com/office/drawing/2014/main" id="{36D4F9CE-874A-4E79-A0D4-E678A5A77BD0}"/>
              </a:ext>
            </a:extLst>
          </p:cNvPr>
          <p:cNvPicPr>
            <a:picLocks noGrp="1" noChangeAspect="1"/>
          </p:cNvPicPr>
          <p:nvPr>
            <p:ph type="pic" sz="quarter" idx="10"/>
          </p:nvPr>
        </p:nvPicPr>
        <p:blipFill>
          <a:blip r:embed="rId3"/>
          <a:srcRect t="16998" b="16998"/>
          <a:stretch>
            <a:fillRect/>
          </a:stretch>
        </p:blipFill>
        <p:spPr>
          <a:xfrm>
            <a:off x="0" y="619125"/>
            <a:ext cx="9144000" cy="4524375"/>
          </a:xfrm>
        </p:spPr>
      </p:pic>
      <p:sp>
        <p:nvSpPr>
          <p:cNvPr id="6" name="Slide Number Placeholder 1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039526-5336-2347-8E74-32A57D80AE64}" type="slidenum">
              <a:rPr kumimoji="0" lang="en-US" sz="900" b="0" i="0" u="none" strike="noStrike" kern="1200" cap="none" spc="0" normalizeH="0" baseline="0" noProof="0" smtClean="0">
                <a:ln>
                  <a:noFill/>
                </a:ln>
                <a:solidFill>
                  <a:srgbClr val="000000">
                    <a:tint val="75000"/>
                  </a:srgbClr>
                </a:solidFill>
                <a:effectLst/>
                <a:uLnTx/>
                <a:uFillTx/>
                <a:latin typeface="Calibri" panose="020F0502020204030204"/>
                <a:ea typeface="+mn-ea"/>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srgbClr val="000000">
                  <a:tint val="75000"/>
                </a:srgbClr>
              </a:solidFill>
              <a:effectLst/>
              <a:uLnTx/>
              <a:uFillTx/>
              <a:latin typeface="Calibri" panose="020F0502020204030204"/>
              <a:ea typeface="+mn-ea"/>
            </a:endParaRPr>
          </a:p>
        </p:txBody>
      </p:sp>
    </p:spTree>
    <p:extLst>
      <p:ext uri="{BB962C8B-B14F-4D97-AF65-F5344CB8AC3E}">
        <p14:creationId xmlns:p14="http://schemas.microsoft.com/office/powerpoint/2010/main" val="854877142"/>
      </p:ext>
    </p:extLst>
  </p:cSld>
  <p:clrMapOvr>
    <a:masterClrMapping/>
  </p:clrMapOvr>
</p:sld>
</file>

<file path=ppt/theme/theme1.xml><?xml version="1.0" encoding="utf-8"?>
<a:theme xmlns:a="http://schemas.openxmlformats.org/drawingml/2006/main" name="1_Relias Blue">
  <a:themeElements>
    <a:clrScheme name="Custom 6">
      <a:dk1>
        <a:srgbClr val="000000"/>
      </a:dk1>
      <a:lt1>
        <a:srgbClr val="FFFFFF"/>
      </a:lt1>
      <a:dk2>
        <a:srgbClr val="075669"/>
      </a:dk2>
      <a:lt2>
        <a:srgbClr val="485865"/>
      </a:lt2>
      <a:accent1>
        <a:srgbClr val="67A33B"/>
      </a:accent1>
      <a:accent2>
        <a:srgbClr val="C7E09B"/>
      </a:accent2>
      <a:accent3>
        <a:srgbClr val="48C1BA"/>
      </a:accent3>
      <a:accent4>
        <a:srgbClr val="FAB517"/>
      </a:accent4>
      <a:accent5>
        <a:srgbClr val="2B235E"/>
      </a:accent5>
      <a:accent6>
        <a:srgbClr val="877EBB"/>
      </a:accent6>
      <a:hlink>
        <a:srgbClr val="48C1BA"/>
      </a:hlink>
      <a:folHlink>
        <a:srgbClr val="0756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2A2B2F"/>
      </a:dk1>
      <a:lt1>
        <a:srgbClr val="FFFFFF"/>
      </a:lt1>
      <a:dk2>
        <a:srgbClr val="71747F"/>
      </a:dk2>
      <a:lt2>
        <a:srgbClr val="EAEAEA"/>
      </a:lt2>
      <a:accent1>
        <a:srgbClr val="82B854"/>
      </a:accent1>
      <a:accent2>
        <a:srgbClr val="4693AF"/>
      </a:accent2>
      <a:accent3>
        <a:srgbClr val="912D44"/>
      </a:accent3>
      <a:accent4>
        <a:srgbClr val="2E4756"/>
      </a:accent4>
      <a:accent5>
        <a:srgbClr val="4BACC6"/>
      </a:accent5>
      <a:accent6>
        <a:srgbClr val="CC8933"/>
      </a:accent6>
      <a:hlink>
        <a:srgbClr val="70AE4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Course_Presentation_Temp_16x9" id="{88256072-D837-474F-B8BD-8E1F8CA4F673}" vid="{71607788-5AB6-493A-949C-50CF92E69F6D}"/>
    </a:ext>
  </a:extLst>
</a:theme>
</file>

<file path=ppt/theme/theme3.xml><?xml version="1.0" encoding="utf-8"?>
<a:theme xmlns:a="http://schemas.openxmlformats.org/drawingml/2006/main" name="2_Office Theme">
  <a:themeElements>
    <a:clrScheme name="Custom 1">
      <a:dk1>
        <a:srgbClr val="2A2B2F"/>
      </a:dk1>
      <a:lt1>
        <a:srgbClr val="FFFFFF"/>
      </a:lt1>
      <a:dk2>
        <a:srgbClr val="71747F"/>
      </a:dk2>
      <a:lt2>
        <a:srgbClr val="EAEAEA"/>
      </a:lt2>
      <a:accent1>
        <a:srgbClr val="82B854"/>
      </a:accent1>
      <a:accent2>
        <a:srgbClr val="4693AF"/>
      </a:accent2>
      <a:accent3>
        <a:srgbClr val="912D44"/>
      </a:accent3>
      <a:accent4>
        <a:srgbClr val="2E4756"/>
      </a:accent4>
      <a:accent5>
        <a:srgbClr val="4BACC6"/>
      </a:accent5>
      <a:accent6>
        <a:srgbClr val="CC8933"/>
      </a:accent6>
      <a:hlink>
        <a:srgbClr val="70AE4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nCourse_Presentation_Temp_16x9" id="{88256072-D837-474F-B8BD-8E1F8CA4F673}" vid="{0DAAF6FC-F4D1-474D-917A-53FA21A04CE3}"/>
    </a:ext>
  </a:extLst>
</a:theme>
</file>

<file path=ppt/theme/theme4.xml><?xml version="1.0" encoding="utf-8"?>
<a:theme xmlns:a="http://schemas.openxmlformats.org/drawingml/2006/main" name="2_Relias Blue">
  <a:themeElements>
    <a:clrScheme name="Custom 6">
      <a:dk1>
        <a:srgbClr val="000000"/>
      </a:dk1>
      <a:lt1>
        <a:srgbClr val="FFFFFF"/>
      </a:lt1>
      <a:dk2>
        <a:srgbClr val="075669"/>
      </a:dk2>
      <a:lt2>
        <a:srgbClr val="485865"/>
      </a:lt2>
      <a:accent1>
        <a:srgbClr val="67A33B"/>
      </a:accent1>
      <a:accent2>
        <a:srgbClr val="C7E09B"/>
      </a:accent2>
      <a:accent3>
        <a:srgbClr val="48C1BA"/>
      </a:accent3>
      <a:accent4>
        <a:srgbClr val="FAB517"/>
      </a:accent4>
      <a:accent5>
        <a:srgbClr val="2B235E"/>
      </a:accent5>
      <a:accent6>
        <a:srgbClr val="877EBB"/>
      </a:accent6>
      <a:hlink>
        <a:srgbClr val="48C1BA"/>
      </a:hlink>
      <a:folHlink>
        <a:srgbClr val="0756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Relias Blue">
  <a:themeElements>
    <a:clrScheme name="Custom 6">
      <a:dk1>
        <a:srgbClr val="000000"/>
      </a:dk1>
      <a:lt1>
        <a:srgbClr val="FFFFFF"/>
      </a:lt1>
      <a:dk2>
        <a:srgbClr val="075669"/>
      </a:dk2>
      <a:lt2>
        <a:srgbClr val="485865"/>
      </a:lt2>
      <a:accent1>
        <a:srgbClr val="67A33B"/>
      </a:accent1>
      <a:accent2>
        <a:srgbClr val="C7E09B"/>
      </a:accent2>
      <a:accent3>
        <a:srgbClr val="48C1BA"/>
      </a:accent3>
      <a:accent4>
        <a:srgbClr val="FAB517"/>
      </a:accent4>
      <a:accent5>
        <a:srgbClr val="2B235E"/>
      </a:accent5>
      <a:accent6>
        <a:srgbClr val="877EBB"/>
      </a:accent6>
      <a:hlink>
        <a:srgbClr val="48C1BA"/>
      </a:hlink>
      <a:folHlink>
        <a:srgbClr val="07566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707496B3034246B219F12D29FE866C" ma:contentTypeVersion="13" ma:contentTypeDescription="Create a new document." ma:contentTypeScope="" ma:versionID="d8429dcdd67821ce2dd2c7922656db90">
  <xsd:schema xmlns:xsd="http://www.w3.org/2001/XMLSchema" xmlns:xs="http://www.w3.org/2001/XMLSchema" xmlns:p="http://schemas.microsoft.com/office/2006/metadata/properties" xmlns:ns2="e10df2c6-80f5-458a-8c0b-407571e30b67" xmlns:ns3="62aba89c-1220-4560-87ef-20aaa551ddd7" targetNamespace="http://schemas.microsoft.com/office/2006/metadata/properties" ma:root="true" ma:fieldsID="7aa89669c97c2c4bc1ae9fa1fd4cfb98" ns2:_="" ns3:_="">
    <xsd:import namespace="e10df2c6-80f5-458a-8c0b-407571e30b67"/>
    <xsd:import namespace="62aba89c-1220-4560-87ef-20aaa551dd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0df2c6-80f5-458a-8c0b-407571e30b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aba89c-1220-4560-87ef-20aaa551ddd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microsoft.com/office/2006/documentManagement/types"/>
    <ds:schemaRef ds:uri="http://schemas.openxmlformats.org/package/2006/metadata/core-properties"/>
    <ds:schemaRef ds:uri="http://purl.org/dc/terms/"/>
    <ds:schemaRef ds:uri="62aba89c-1220-4560-87ef-20aaa551ddd7"/>
    <ds:schemaRef ds:uri="http://purl.org/dc/dcmitype/"/>
    <ds:schemaRef ds:uri="http://purl.org/dc/elements/1.1/"/>
    <ds:schemaRef ds:uri="e10df2c6-80f5-458a-8c0b-407571e30b6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EB8051-A44F-416A-AB6A-68B0554D6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0df2c6-80f5-458a-8c0b-407571e30b67"/>
    <ds:schemaRef ds:uri="62aba89c-1220-4560-87ef-20aaa551dd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OnCourse_Presentation_Temp_16x9.potx</Template>
  <TotalTime>1387</TotalTime>
  <Words>783</Words>
  <Application>Microsoft Macintosh PowerPoint</Application>
  <PresentationFormat>On-screen Show (16:9)</PresentationFormat>
  <Paragraphs>95</Paragraphs>
  <Slides>15</Slides>
  <Notes>12</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15</vt:i4>
      </vt:variant>
    </vt:vector>
  </HeadingPairs>
  <TitlesOfParts>
    <vt:vector size="25" baseType="lpstr">
      <vt:lpstr>Arial</vt:lpstr>
      <vt:lpstr>Calibri</vt:lpstr>
      <vt:lpstr>Calibri Light</vt:lpstr>
      <vt:lpstr>Verdana</vt:lpstr>
      <vt:lpstr>Wingdings</vt:lpstr>
      <vt:lpstr>1_Relias Blue</vt:lpstr>
      <vt:lpstr>1_Office Theme</vt:lpstr>
      <vt:lpstr>2_Office Theme</vt:lpstr>
      <vt:lpstr>2_Relias Blue</vt:lpstr>
      <vt:lpstr>3_Relias Blue</vt:lpstr>
      <vt:lpstr>PowerPoint Presentation</vt:lpstr>
      <vt:lpstr>Your Presenter </vt:lpstr>
      <vt:lpstr>Goal</vt:lpstr>
      <vt:lpstr>Case Management Focused CE Series Overview</vt:lpstr>
      <vt:lpstr>Case Management Focused CE Series Overview, Cont.</vt:lpstr>
      <vt:lpstr>Benefits</vt:lpstr>
      <vt:lpstr>Why Attend This Program?</vt:lpstr>
      <vt:lpstr>13 Embedded Videos Enhance Understanding of Each Topic, For Example</vt:lpstr>
      <vt:lpstr>Case Studies Apply Case Management Principles</vt:lpstr>
      <vt:lpstr>CCM Exam Practice Questions</vt:lpstr>
      <vt:lpstr>Additional Benefits</vt:lpstr>
      <vt:lpstr>Additional Benefits</vt:lpstr>
      <vt:lpstr>Testimonials</vt:lpstr>
      <vt:lpstr>References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2018_10_HC_FCE_Informatics_Data_Mgmt_Fletcher</dc:title>
  <dc:subject/>
  <dc:creator>Diana</dc:creator>
  <cp:keywords/>
  <dc:description/>
  <cp:lastModifiedBy>Sherrie Rine</cp:lastModifiedBy>
  <cp:revision>36</cp:revision>
  <dcterms:created xsi:type="dcterms:W3CDTF">2010-04-12T23:12:02Z</dcterms:created>
  <dcterms:modified xsi:type="dcterms:W3CDTF">2022-05-05T18:07:15Z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0x01010035707496B3034246B219F12D29FE866C</vt:lpwstr>
  </property>
  <property fmtid="{D5CDD505-2E9C-101B-9397-08002B2CF9AE}" pid="3" name="_dlc_DocIdItemGuid">
    <vt:lpwstr>d3632014-9125-48bc-9fea-1e1be5ad47b3</vt:lpwstr>
  </property>
</Properties>
</file>